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6" r:id="rId7"/>
    <p:sldId id="285" r:id="rId8"/>
    <p:sldId id="261" r:id="rId9"/>
    <p:sldId id="296" r:id="rId10"/>
    <p:sldId id="294" r:id="rId11"/>
    <p:sldId id="265" r:id="rId12"/>
    <p:sldId id="278" r:id="rId13"/>
    <p:sldId id="284" r:id="rId14"/>
    <p:sldId id="288" r:id="rId15"/>
    <p:sldId id="283" r:id="rId16"/>
    <p:sldId id="281" r:id="rId17"/>
    <p:sldId id="297" r:id="rId18"/>
    <p:sldId id="270" r:id="rId19"/>
    <p:sldId id="272" r:id="rId20"/>
    <p:sldId id="260" r:id="rId21"/>
    <p:sldId id="277" r:id="rId22"/>
    <p:sldId id="264" r:id="rId23"/>
    <p:sldId id="292" r:id="rId24"/>
    <p:sldId id="274" r:id="rId25"/>
    <p:sldId id="289" r:id="rId26"/>
    <p:sldId id="287" r:id="rId27"/>
    <p:sldId id="290" r:id="rId28"/>
    <p:sldId id="273" r:id="rId29"/>
    <p:sldId id="263" r:id="rId30"/>
    <p:sldId id="293" r:id="rId31"/>
    <p:sldId id="280" r:id="rId32"/>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04040"/>
    <a:srgbClr val="EEE8F4"/>
    <a:srgbClr val="FEFFFF"/>
    <a:srgbClr val="C7994C"/>
    <a:srgbClr val="59C8D6"/>
    <a:srgbClr val="FFCC63"/>
    <a:srgbClr val="EF5263"/>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3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1035551" y="2117057"/>
            <a:ext cx="10120899" cy="518571"/>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1014846" y="672359"/>
            <a:ext cx="10162309" cy="1099282"/>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2" name="Title 1"/>
          <p:cNvSpPr>
            <a:spLocks noGrp="1"/>
          </p:cNvSpPr>
          <p:nvPr>
            <p:ph type="title"/>
          </p:nvPr>
        </p:nvSpPr>
        <p:spPr>
          <a:xfrm>
            <a:off x="843803" y="787215"/>
            <a:ext cx="10504394" cy="1073423"/>
          </a:xfrm>
        </p:spPr>
        <p:txBody>
          <a:bodyPr anchor="ctr"/>
          <a:lstStyle>
            <a:lvl1pPr algn="ctr">
              <a:lnSpc>
                <a:spcPct val="150000"/>
              </a:lnSpc>
              <a:defRPr sz="4800" b="0">
                <a:ln>
                  <a:noFill/>
                </a:ln>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hasCustomPrompt="1"/>
          </p:nvPr>
        </p:nvSpPr>
        <p:spPr>
          <a:xfrm>
            <a:off x="1463577" y="1997163"/>
            <a:ext cx="9264846"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p:ph type="ftr" sz="quarter" idx="11"/>
          </p:nvPr>
        </p:nvSpPr>
        <p:spPr/>
        <p:txBody>
          <a:bodyPr/>
          <a:lstStyle>
            <a:lvl1pPr>
              <a:defRPr/>
            </a:lvl1pPr>
          </a:lstStyle>
          <a:p>
            <a:endParaRPr lang="zh-CN" altLang="en-US"/>
          </a:p>
        </p:txBody>
      </p:sp>
      <p:sp>
        <p:nvSpPr>
          <p:cNvPr id="13"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3.png"/><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矩形 10"/>
          <p:cNvSpPr/>
          <p:nvPr userDrawn="1"/>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585055"/>
            <a:ext cx="10680700" cy="477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699411" y="368300"/>
            <a:ext cx="9396420"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grpSp>
        <p:nvGrpSpPr>
          <p:cNvPr id="8" name="组合 7"/>
          <p:cNvGrpSpPr/>
          <p:nvPr userDrawn="1"/>
        </p:nvGrpSpPr>
        <p:grpSpPr>
          <a:xfrm>
            <a:off x="83807" y="443042"/>
            <a:ext cx="1508786" cy="618699"/>
            <a:chOff x="4276470" y="4986338"/>
            <a:chExt cx="4564318" cy="1871662"/>
          </a:xfrm>
        </p:grpSpPr>
        <p:pic>
          <p:nvPicPr>
            <p:cNvPr id="9" name="그림 1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276470" y="5385867"/>
              <a:ext cx="2814400" cy="133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图片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096000" y="4986338"/>
              <a:ext cx="2744788"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3" name="直接连接符 2"/>
          <p:cNvCxnSpPr/>
          <p:nvPr userDrawn="1"/>
        </p:nvCxnSpPr>
        <p:spPr>
          <a:xfrm>
            <a:off x="0" y="1331259"/>
            <a:ext cx="12192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9" Type="http://schemas.openxmlformats.org/officeDocument/2006/relationships/tags" Target="../tags/tag43.xml"/><Relationship Id="rId8" Type="http://schemas.openxmlformats.org/officeDocument/2006/relationships/tags" Target="../tags/tag42.xml"/><Relationship Id="rId7" Type="http://schemas.openxmlformats.org/officeDocument/2006/relationships/tags" Target="../tags/tag41.xml"/><Relationship Id="rId6" Type="http://schemas.openxmlformats.org/officeDocument/2006/relationships/tags" Target="../tags/tag40.xml"/><Relationship Id="rId5" Type="http://schemas.openxmlformats.org/officeDocument/2006/relationships/tags" Target="../tags/tag39.xml"/><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tags" Target="../tags/tag36.xml"/><Relationship Id="rId11" Type="http://schemas.openxmlformats.org/officeDocument/2006/relationships/slideLayout" Target="../slideLayouts/slideLayout6.xml"/><Relationship Id="rId10" Type="http://schemas.openxmlformats.org/officeDocument/2006/relationships/tags" Target="../tags/tag44.xml"/><Relationship Id="rId1" Type="http://schemas.openxmlformats.org/officeDocument/2006/relationships/tags" Target="../tags/tag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6" Type="http://schemas.openxmlformats.org/officeDocument/2006/relationships/slideLayout" Target="../slideLayouts/slideLayout7.xml"/><Relationship Id="rId25" Type="http://schemas.openxmlformats.org/officeDocument/2006/relationships/tags" Target="../tags/tag24.xml"/><Relationship Id="rId24" Type="http://schemas.openxmlformats.org/officeDocument/2006/relationships/tags" Target="../tags/tag23.xml"/><Relationship Id="rId23" Type="http://schemas.openxmlformats.org/officeDocument/2006/relationships/tags" Target="../tags/tag22.xml"/><Relationship Id="rId22" Type="http://schemas.openxmlformats.org/officeDocument/2006/relationships/tags" Target="../tags/tag21.xml"/><Relationship Id="rId21" Type="http://schemas.openxmlformats.org/officeDocument/2006/relationships/tags" Target="../tags/tag20.xml"/><Relationship Id="rId20" Type="http://schemas.openxmlformats.org/officeDocument/2006/relationships/tags" Target="../tags/tag19.xml"/><Relationship Id="rId2" Type="http://schemas.openxmlformats.org/officeDocument/2006/relationships/slide" Target="slide3.xml"/><Relationship Id="rId19" Type="http://schemas.openxmlformats.org/officeDocument/2006/relationships/tags" Target="../tags/tag18.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rmAutofit lnSpcReduction="10000"/>
          </a:bodyPr>
          <a:lstStyle/>
          <a:p>
            <a:r>
              <a:rPr>
                <a:latin typeface="+mn-ea"/>
              </a:rPr>
              <a:t>讲课人：情缘素材   时间：2017年12月30日</a:t>
            </a:r>
            <a:endParaRPr>
              <a:latin typeface="+mn-ea"/>
            </a:endParaRPr>
          </a:p>
        </p:txBody>
      </p:sp>
      <p:sp>
        <p:nvSpPr>
          <p:cNvPr id="6146" name="标题 5"/>
          <p:cNvSpPr>
            <a:spLocks noGrp="1"/>
          </p:cNvSpPr>
          <p:nvPr>
            <p:ph type="ctrTitle"/>
          </p:nvPr>
        </p:nvSpPr>
        <p:spPr/>
        <p:txBody>
          <a:bodyPr>
            <a:noAutofit/>
          </a:bodyPr>
          <a:lstStyle/>
          <a:p>
            <a:r>
              <a:rPr lang="zh-CN" altLang="en-US" sz="4800"/>
              <a:t>教育教学老师课件通用模板</a:t>
            </a:r>
            <a:endParaRPr lang="zh-CN" altLang="en-US" sz="4800"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Freeform 23"/>
          <p:cNvSpPr/>
          <p:nvPr/>
        </p:nvSpPr>
        <p:spPr bwMode="auto">
          <a:xfrm>
            <a:off x="1499556" y="2450024"/>
            <a:ext cx="892931" cy="1986935"/>
          </a:xfrm>
          <a:custGeom>
            <a:avLst/>
            <a:gdLst>
              <a:gd name="T0" fmla="*/ 655637 w 215"/>
              <a:gd name="T1" fmla="*/ 1458913 h 479"/>
              <a:gd name="T2" fmla="*/ 655637 w 215"/>
              <a:gd name="T3" fmla="*/ 328941 h 479"/>
              <a:gd name="T4" fmla="*/ 329343 w 215"/>
              <a:gd name="T5" fmla="*/ 0 h 479"/>
              <a:gd name="T6" fmla="*/ 0 w 215"/>
              <a:gd name="T7" fmla="*/ 328941 h 479"/>
              <a:gd name="T8" fmla="*/ 0 w 215"/>
              <a:gd name="T9" fmla="*/ 1458913 h 479"/>
              <a:gd name="T10" fmla="*/ 655637 w 215"/>
              <a:gd name="T11" fmla="*/ 1458913 h 479"/>
              <a:gd name="T12" fmla="*/ 0 60000 65536"/>
              <a:gd name="T13" fmla="*/ 0 60000 65536"/>
              <a:gd name="T14" fmla="*/ 0 60000 65536"/>
              <a:gd name="T15" fmla="*/ 0 60000 65536"/>
              <a:gd name="T16" fmla="*/ 0 60000 65536"/>
              <a:gd name="T17" fmla="*/ 0 60000 65536"/>
              <a:gd name="T18" fmla="*/ 0 w 215"/>
              <a:gd name="T19" fmla="*/ 0 h 479"/>
              <a:gd name="T20" fmla="*/ 215 w 215"/>
              <a:gd name="T21" fmla="*/ 479 h 479"/>
            </a:gdLst>
            <a:ahLst/>
            <a:cxnLst>
              <a:cxn ang="T12">
                <a:pos x="T0" y="T1"/>
              </a:cxn>
              <a:cxn ang="T13">
                <a:pos x="T2" y="T3"/>
              </a:cxn>
              <a:cxn ang="T14">
                <a:pos x="T4" y="T5"/>
              </a:cxn>
              <a:cxn ang="T15">
                <a:pos x="T6" y="T7"/>
              </a:cxn>
              <a:cxn ang="T16">
                <a:pos x="T8" y="T9"/>
              </a:cxn>
              <a:cxn ang="T17">
                <a:pos x="T10" y="T11"/>
              </a:cxn>
            </a:cxnLst>
            <a:rect l="T18" t="T19" r="T20" b="T21"/>
            <a:pathLst>
              <a:path w="215" h="479">
                <a:moveTo>
                  <a:pt x="215" y="479"/>
                </a:moveTo>
                <a:cubicBezTo>
                  <a:pt x="215" y="108"/>
                  <a:pt x="215" y="108"/>
                  <a:pt x="215" y="108"/>
                </a:cubicBezTo>
                <a:cubicBezTo>
                  <a:pt x="215" y="49"/>
                  <a:pt x="167" y="0"/>
                  <a:pt x="108" y="0"/>
                </a:cubicBezTo>
                <a:cubicBezTo>
                  <a:pt x="48" y="0"/>
                  <a:pt x="0" y="49"/>
                  <a:pt x="0" y="108"/>
                </a:cubicBezTo>
                <a:cubicBezTo>
                  <a:pt x="0" y="479"/>
                  <a:pt x="0" y="479"/>
                  <a:pt x="0" y="479"/>
                </a:cubicBezTo>
                <a:lnTo>
                  <a:pt x="215" y="479"/>
                </a:lnTo>
                <a:close/>
              </a:path>
            </a:pathLst>
          </a:custGeom>
          <a:solidFill>
            <a:schemeClr val="accent1"/>
          </a:solidFill>
          <a:ln>
            <a:noFill/>
          </a:ln>
        </p:spPr>
        <p:txBody>
          <a:bodyPr/>
          <a:lstStyle/>
          <a:p>
            <a:endParaRPr lang="zh-CN" altLang="en-US">
              <a:solidFill>
                <a:schemeClr val="bg1"/>
              </a:solidFill>
            </a:endParaRPr>
          </a:p>
        </p:txBody>
      </p:sp>
      <p:sp>
        <p:nvSpPr>
          <p:cNvPr id="26" name="Oval 24"/>
          <p:cNvSpPr>
            <a:spLocks noChangeArrowheads="1"/>
          </p:cNvSpPr>
          <p:nvPr/>
        </p:nvSpPr>
        <p:spPr bwMode="auto">
          <a:xfrm>
            <a:off x="1583875" y="2536508"/>
            <a:ext cx="726452" cy="722128"/>
          </a:xfrm>
          <a:prstGeom prst="ellipse">
            <a:avLst/>
          </a:prstGeom>
          <a:solidFill>
            <a:srgbClr val="FFFFFF"/>
          </a:solidFill>
          <a:ln>
            <a:noFill/>
          </a:ln>
        </p:spPr>
        <p:txBody>
          <a:bodyPr/>
          <a:lstStyle/>
          <a:p>
            <a:endParaRPr lang="zh-CN" altLang="zh-CN">
              <a:solidFill>
                <a:schemeClr val="bg1"/>
              </a:solidFill>
              <a:latin typeface="Calibri" panose="020F0502020204030204" pitchFamily="34" charset="0"/>
              <a:ea typeface="宋体" panose="02010600030101010101" pitchFamily="2" charset="-122"/>
            </a:endParaRPr>
          </a:p>
        </p:txBody>
      </p:sp>
      <p:sp>
        <p:nvSpPr>
          <p:cNvPr id="27" name="Freeform 31"/>
          <p:cNvSpPr>
            <a:spLocks noEditPoints="1"/>
          </p:cNvSpPr>
          <p:nvPr/>
        </p:nvSpPr>
        <p:spPr bwMode="auto">
          <a:xfrm>
            <a:off x="1802244" y="2715959"/>
            <a:ext cx="278905" cy="356739"/>
          </a:xfrm>
          <a:custGeom>
            <a:avLst/>
            <a:gdLst>
              <a:gd name="T0" fmla="*/ 183391 w 67"/>
              <a:gd name="T1" fmla="*/ 234525 h 86"/>
              <a:gd name="T2" fmla="*/ 168109 w 67"/>
              <a:gd name="T3" fmla="*/ 249754 h 86"/>
              <a:gd name="T4" fmla="*/ 116148 w 67"/>
              <a:gd name="T5" fmla="*/ 261937 h 86"/>
              <a:gd name="T6" fmla="*/ 67243 w 67"/>
              <a:gd name="T7" fmla="*/ 240617 h 86"/>
              <a:gd name="T8" fmla="*/ 67243 w 67"/>
              <a:gd name="T9" fmla="*/ 240617 h 86"/>
              <a:gd name="T10" fmla="*/ 67243 w 67"/>
              <a:gd name="T11" fmla="*/ 240617 h 86"/>
              <a:gd name="T12" fmla="*/ 51961 w 67"/>
              <a:gd name="T13" fmla="*/ 222342 h 86"/>
              <a:gd name="T14" fmla="*/ 24452 w 67"/>
              <a:gd name="T15" fmla="*/ 176655 h 86"/>
              <a:gd name="T16" fmla="*/ 24452 w 67"/>
              <a:gd name="T17" fmla="*/ 176655 h 86"/>
              <a:gd name="T18" fmla="*/ 9170 w 67"/>
              <a:gd name="T19" fmla="*/ 149243 h 86"/>
              <a:gd name="T20" fmla="*/ 27509 w 67"/>
              <a:gd name="T21" fmla="*/ 112694 h 86"/>
              <a:gd name="T22" fmla="*/ 51961 w 67"/>
              <a:gd name="T23" fmla="*/ 124877 h 86"/>
              <a:gd name="T24" fmla="*/ 55017 w 67"/>
              <a:gd name="T25" fmla="*/ 124877 h 86"/>
              <a:gd name="T26" fmla="*/ 55017 w 67"/>
              <a:gd name="T27" fmla="*/ 127923 h 86"/>
              <a:gd name="T28" fmla="*/ 55017 w 67"/>
              <a:gd name="T29" fmla="*/ 42641 h 86"/>
              <a:gd name="T30" fmla="*/ 91696 w 67"/>
              <a:gd name="T31" fmla="*/ 21320 h 86"/>
              <a:gd name="T32" fmla="*/ 134487 w 67"/>
              <a:gd name="T33" fmla="*/ 21320 h 86"/>
              <a:gd name="T34" fmla="*/ 171165 w 67"/>
              <a:gd name="T35" fmla="*/ 42641 h 86"/>
              <a:gd name="T36" fmla="*/ 171165 w 67"/>
              <a:gd name="T37" fmla="*/ 42641 h 86"/>
              <a:gd name="T38" fmla="*/ 171165 w 67"/>
              <a:gd name="T39" fmla="*/ 42641 h 86"/>
              <a:gd name="T40" fmla="*/ 204787 w 67"/>
              <a:gd name="T41" fmla="*/ 63961 h 86"/>
              <a:gd name="T42" fmla="*/ 204787 w 67"/>
              <a:gd name="T43" fmla="*/ 179701 h 86"/>
              <a:gd name="T44" fmla="*/ 198674 w 67"/>
              <a:gd name="T45" fmla="*/ 210159 h 86"/>
              <a:gd name="T46" fmla="*/ 183391 w 67"/>
              <a:gd name="T47" fmla="*/ 234525 h 86"/>
              <a:gd name="T48" fmla="*/ 158939 w 67"/>
              <a:gd name="T49" fmla="*/ 231479 h 86"/>
              <a:gd name="T50" fmla="*/ 158939 w 67"/>
              <a:gd name="T51" fmla="*/ 231479 h 86"/>
              <a:gd name="T52" fmla="*/ 171165 w 67"/>
              <a:gd name="T53" fmla="*/ 222342 h 86"/>
              <a:gd name="T54" fmla="*/ 183391 w 67"/>
              <a:gd name="T55" fmla="*/ 204067 h 86"/>
              <a:gd name="T56" fmla="*/ 186448 w 67"/>
              <a:gd name="T57" fmla="*/ 179701 h 86"/>
              <a:gd name="T58" fmla="*/ 186448 w 67"/>
              <a:gd name="T59" fmla="*/ 63961 h 86"/>
              <a:gd name="T60" fmla="*/ 177278 w 67"/>
              <a:gd name="T61" fmla="*/ 63961 h 86"/>
              <a:gd name="T62" fmla="*/ 177278 w 67"/>
              <a:gd name="T63" fmla="*/ 118785 h 86"/>
              <a:gd name="T64" fmla="*/ 152826 w 67"/>
              <a:gd name="T65" fmla="*/ 118785 h 86"/>
              <a:gd name="T66" fmla="*/ 152826 w 67"/>
              <a:gd name="T67" fmla="*/ 42641 h 86"/>
              <a:gd name="T68" fmla="*/ 143657 w 67"/>
              <a:gd name="T69" fmla="*/ 42641 h 86"/>
              <a:gd name="T70" fmla="*/ 143657 w 67"/>
              <a:gd name="T71" fmla="*/ 42641 h 86"/>
              <a:gd name="T72" fmla="*/ 143657 w 67"/>
              <a:gd name="T73" fmla="*/ 118785 h 86"/>
              <a:gd name="T74" fmla="*/ 119204 w 67"/>
              <a:gd name="T75" fmla="*/ 118785 h 86"/>
              <a:gd name="T76" fmla="*/ 119204 w 67"/>
              <a:gd name="T77" fmla="*/ 30458 h 86"/>
              <a:gd name="T78" fmla="*/ 106978 w 67"/>
              <a:gd name="T79" fmla="*/ 30458 h 86"/>
              <a:gd name="T80" fmla="*/ 106978 w 67"/>
              <a:gd name="T81" fmla="*/ 118785 h 86"/>
              <a:gd name="T82" fmla="*/ 85583 w 67"/>
              <a:gd name="T83" fmla="*/ 118785 h 86"/>
              <a:gd name="T84" fmla="*/ 85583 w 67"/>
              <a:gd name="T85" fmla="*/ 42641 h 86"/>
              <a:gd name="T86" fmla="*/ 73357 w 67"/>
              <a:gd name="T87" fmla="*/ 42641 h 86"/>
              <a:gd name="T88" fmla="*/ 73357 w 67"/>
              <a:gd name="T89" fmla="*/ 149243 h 86"/>
              <a:gd name="T90" fmla="*/ 48904 w 67"/>
              <a:gd name="T91" fmla="*/ 155335 h 86"/>
              <a:gd name="T92" fmla="*/ 36678 w 67"/>
              <a:gd name="T93" fmla="*/ 134014 h 86"/>
              <a:gd name="T94" fmla="*/ 24452 w 67"/>
              <a:gd name="T95" fmla="*/ 140106 h 86"/>
              <a:gd name="T96" fmla="*/ 39735 w 67"/>
              <a:gd name="T97" fmla="*/ 167518 h 86"/>
              <a:gd name="T98" fmla="*/ 39735 w 67"/>
              <a:gd name="T99" fmla="*/ 167518 h 86"/>
              <a:gd name="T100" fmla="*/ 67243 w 67"/>
              <a:gd name="T101" fmla="*/ 213205 h 86"/>
              <a:gd name="T102" fmla="*/ 79470 w 67"/>
              <a:gd name="T103" fmla="*/ 225388 h 86"/>
              <a:gd name="T104" fmla="*/ 116148 w 67"/>
              <a:gd name="T105" fmla="*/ 243662 h 86"/>
              <a:gd name="T106" fmla="*/ 158939 w 67"/>
              <a:gd name="T107" fmla="*/ 231479 h 8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7"/>
              <a:gd name="T163" fmla="*/ 0 h 86"/>
              <a:gd name="T164" fmla="*/ 67 w 67"/>
              <a:gd name="T165" fmla="*/ 86 h 8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7" h="86">
                <a:moveTo>
                  <a:pt x="60" y="77"/>
                </a:moveTo>
                <a:cubicBezTo>
                  <a:pt x="59" y="79"/>
                  <a:pt x="57" y="80"/>
                  <a:pt x="55" y="82"/>
                </a:cubicBezTo>
                <a:cubicBezTo>
                  <a:pt x="50" y="85"/>
                  <a:pt x="44" y="86"/>
                  <a:pt x="38" y="86"/>
                </a:cubicBezTo>
                <a:cubicBezTo>
                  <a:pt x="32" y="85"/>
                  <a:pt x="26" y="83"/>
                  <a:pt x="22" y="79"/>
                </a:cubicBezTo>
                <a:cubicBezTo>
                  <a:pt x="22" y="79"/>
                  <a:pt x="22" y="79"/>
                  <a:pt x="22" y="79"/>
                </a:cubicBezTo>
                <a:cubicBezTo>
                  <a:pt x="22" y="79"/>
                  <a:pt x="22" y="79"/>
                  <a:pt x="22" y="79"/>
                </a:cubicBezTo>
                <a:cubicBezTo>
                  <a:pt x="20" y="77"/>
                  <a:pt x="18" y="75"/>
                  <a:pt x="17" y="73"/>
                </a:cubicBezTo>
                <a:cubicBezTo>
                  <a:pt x="8" y="58"/>
                  <a:pt x="8" y="58"/>
                  <a:pt x="8" y="58"/>
                </a:cubicBezTo>
                <a:cubicBezTo>
                  <a:pt x="8" y="58"/>
                  <a:pt x="8" y="58"/>
                  <a:pt x="8" y="58"/>
                </a:cubicBezTo>
                <a:cubicBezTo>
                  <a:pt x="3" y="49"/>
                  <a:pt x="3" y="49"/>
                  <a:pt x="3" y="49"/>
                </a:cubicBezTo>
                <a:cubicBezTo>
                  <a:pt x="0" y="44"/>
                  <a:pt x="3" y="38"/>
                  <a:pt x="9" y="37"/>
                </a:cubicBezTo>
                <a:cubicBezTo>
                  <a:pt x="12" y="37"/>
                  <a:pt x="15" y="38"/>
                  <a:pt x="17" y="41"/>
                </a:cubicBezTo>
                <a:cubicBezTo>
                  <a:pt x="17" y="41"/>
                  <a:pt x="18" y="41"/>
                  <a:pt x="18" y="41"/>
                </a:cubicBezTo>
                <a:cubicBezTo>
                  <a:pt x="18" y="42"/>
                  <a:pt x="18" y="42"/>
                  <a:pt x="18" y="42"/>
                </a:cubicBezTo>
                <a:cubicBezTo>
                  <a:pt x="18" y="14"/>
                  <a:pt x="18" y="14"/>
                  <a:pt x="18" y="14"/>
                </a:cubicBezTo>
                <a:cubicBezTo>
                  <a:pt x="18" y="8"/>
                  <a:pt x="25" y="4"/>
                  <a:pt x="30" y="7"/>
                </a:cubicBezTo>
                <a:cubicBezTo>
                  <a:pt x="32" y="0"/>
                  <a:pt x="42" y="0"/>
                  <a:pt x="44" y="7"/>
                </a:cubicBezTo>
                <a:cubicBezTo>
                  <a:pt x="49" y="4"/>
                  <a:pt x="56" y="8"/>
                  <a:pt x="56" y="14"/>
                </a:cubicBezTo>
                <a:cubicBezTo>
                  <a:pt x="56" y="14"/>
                  <a:pt x="56" y="14"/>
                  <a:pt x="56" y="14"/>
                </a:cubicBezTo>
                <a:cubicBezTo>
                  <a:pt x="56" y="14"/>
                  <a:pt x="56" y="14"/>
                  <a:pt x="56" y="14"/>
                </a:cubicBezTo>
                <a:cubicBezTo>
                  <a:pt x="61" y="12"/>
                  <a:pt x="67" y="15"/>
                  <a:pt x="67" y="21"/>
                </a:cubicBezTo>
                <a:cubicBezTo>
                  <a:pt x="67" y="59"/>
                  <a:pt x="67" y="59"/>
                  <a:pt x="67" y="59"/>
                </a:cubicBezTo>
                <a:cubicBezTo>
                  <a:pt x="67" y="62"/>
                  <a:pt x="66" y="66"/>
                  <a:pt x="65" y="69"/>
                </a:cubicBezTo>
                <a:cubicBezTo>
                  <a:pt x="64" y="72"/>
                  <a:pt x="63" y="75"/>
                  <a:pt x="60" y="77"/>
                </a:cubicBezTo>
                <a:close/>
                <a:moveTo>
                  <a:pt x="52" y="76"/>
                </a:moveTo>
                <a:cubicBezTo>
                  <a:pt x="52" y="76"/>
                  <a:pt x="52" y="76"/>
                  <a:pt x="52" y="76"/>
                </a:cubicBezTo>
                <a:cubicBezTo>
                  <a:pt x="53" y="76"/>
                  <a:pt x="55" y="74"/>
                  <a:pt x="56" y="73"/>
                </a:cubicBezTo>
                <a:cubicBezTo>
                  <a:pt x="58" y="71"/>
                  <a:pt x="59" y="69"/>
                  <a:pt x="60" y="67"/>
                </a:cubicBezTo>
                <a:cubicBezTo>
                  <a:pt x="61" y="64"/>
                  <a:pt x="61" y="62"/>
                  <a:pt x="61" y="59"/>
                </a:cubicBezTo>
                <a:cubicBezTo>
                  <a:pt x="61" y="21"/>
                  <a:pt x="61" y="21"/>
                  <a:pt x="61" y="21"/>
                </a:cubicBezTo>
                <a:cubicBezTo>
                  <a:pt x="61" y="19"/>
                  <a:pt x="58" y="19"/>
                  <a:pt x="58" y="21"/>
                </a:cubicBezTo>
                <a:cubicBezTo>
                  <a:pt x="58" y="39"/>
                  <a:pt x="58" y="39"/>
                  <a:pt x="58" y="39"/>
                </a:cubicBezTo>
                <a:cubicBezTo>
                  <a:pt x="58" y="44"/>
                  <a:pt x="50" y="44"/>
                  <a:pt x="50" y="39"/>
                </a:cubicBezTo>
                <a:cubicBezTo>
                  <a:pt x="50" y="14"/>
                  <a:pt x="50" y="14"/>
                  <a:pt x="50" y="14"/>
                </a:cubicBezTo>
                <a:cubicBezTo>
                  <a:pt x="50" y="12"/>
                  <a:pt x="47" y="12"/>
                  <a:pt x="47" y="14"/>
                </a:cubicBezTo>
                <a:cubicBezTo>
                  <a:pt x="47" y="14"/>
                  <a:pt x="47" y="14"/>
                  <a:pt x="47" y="14"/>
                </a:cubicBezTo>
                <a:cubicBezTo>
                  <a:pt x="47" y="39"/>
                  <a:pt x="47" y="39"/>
                  <a:pt x="47" y="39"/>
                </a:cubicBezTo>
                <a:cubicBezTo>
                  <a:pt x="47" y="44"/>
                  <a:pt x="39" y="44"/>
                  <a:pt x="39" y="39"/>
                </a:cubicBezTo>
                <a:cubicBezTo>
                  <a:pt x="39" y="10"/>
                  <a:pt x="39" y="10"/>
                  <a:pt x="39" y="10"/>
                </a:cubicBezTo>
                <a:cubicBezTo>
                  <a:pt x="39" y="7"/>
                  <a:pt x="35" y="7"/>
                  <a:pt x="35" y="10"/>
                </a:cubicBezTo>
                <a:cubicBezTo>
                  <a:pt x="35" y="39"/>
                  <a:pt x="35" y="39"/>
                  <a:pt x="35" y="39"/>
                </a:cubicBezTo>
                <a:cubicBezTo>
                  <a:pt x="35" y="44"/>
                  <a:pt x="28" y="44"/>
                  <a:pt x="28" y="39"/>
                </a:cubicBezTo>
                <a:cubicBezTo>
                  <a:pt x="28" y="14"/>
                  <a:pt x="28" y="14"/>
                  <a:pt x="28" y="14"/>
                </a:cubicBezTo>
                <a:cubicBezTo>
                  <a:pt x="28" y="12"/>
                  <a:pt x="24" y="12"/>
                  <a:pt x="24" y="14"/>
                </a:cubicBezTo>
                <a:cubicBezTo>
                  <a:pt x="24" y="49"/>
                  <a:pt x="24" y="49"/>
                  <a:pt x="24" y="49"/>
                </a:cubicBezTo>
                <a:cubicBezTo>
                  <a:pt x="24" y="53"/>
                  <a:pt x="19" y="55"/>
                  <a:pt x="16" y="51"/>
                </a:cubicBezTo>
                <a:cubicBezTo>
                  <a:pt x="12" y="44"/>
                  <a:pt x="12" y="44"/>
                  <a:pt x="12" y="44"/>
                </a:cubicBezTo>
                <a:cubicBezTo>
                  <a:pt x="11" y="42"/>
                  <a:pt x="7" y="43"/>
                  <a:pt x="8" y="46"/>
                </a:cubicBezTo>
                <a:cubicBezTo>
                  <a:pt x="13" y="55"/>
                  <a:pt x="13" y="55"/>
                  <a:pt x="13" y="55"/>
                </a:cubicBezTo>
                <a:cubicBezTo>
                  <a:pt x="13" y="55"/>
                  <a:pt x="13" y="55"/>
                  <a:pt x="13" y="55"/>
                </a:cubicBezTo>
                <a:cubicBezTo>
                  <a:pt x="22" y="70"/>
                  <a:pt x="22" y="70"/>
                  <a:pt x="22" y="70"/>
                </a:cubicBezTo>
                <a:cubicBezTo>
                  <a:pt x="23" y="72"/>
                  <a:pt x="24" y="73"/>
                  <a:pt x="26" y="74"/>
                </a:cubicBezTo>
                <a:cubicBezTo>
                  <a:pt x="29" y="77"/>
                  <a:pt x="34" y="79"/>
                  <a:pt x="38" y="80"/>
                </a:cubicBezTo>
                <a:cubicBezTo>
                  <a:pt x="43" y="80"/>
                  <a:pt x="48" y="79"/>
                  <a:pt x="52" y="76"/>
                </a:cubicBezTo>
                <a:close/>
              </a:path>
            </a:pathLst>
          </a:custGeom>
          <a:solidFill>
            <a:schemeClr val="accent1"/>
          </a:solidFill>
          <a:ln>
            <a:noFill/>
          </a:ln>
        </p:spPr>
        <p:txBody>
          <a:bodyPr/>
          <a:lstStyle/>
          <a:p>
            <a:endParaRPr lang="zh-CN" altLang="en-US">
              <a:solidFill>
                <a:schemeClr val="bg1"/>
              </a:solidFill>
            </a:endParaRPr>
          </a:p>
        </p:txBody>
      </p:sp>
      <p:sp>
        <p:nvSpPr>
          <p:cNvPr id="32" name="矩形: 圆角 31"/>
          <p:cNvSpPr/>
          <p:nvPr/>
        </p:nvSpPr>
        <p:spPr>
          <a:xfrm>
            <a:off x="614742" y="3761395"/>
            <a:ext cx="2653908" cy="1351128"/>
          </a:xfrm>
          <a:prstGeom prst="roundRect">
            <a:avLst/>
          </a:prstGeom>
          <a:ln w="5715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请输入文本</a:t>
            </a:r>
            <a:endParaRPr lang="zh-CN" altLang="en-US" dirty="0"/>
          </a:p>
        </p:txBody>
      </p:sp>
      <p:sp>
        <p:nvSpPr>
          <p:cNvPr id="36" name="文本框 35"/>
          <p:cNvSpPr txBox="1"/>
          <p:nvPr/>
        </p:nvSpPr>
        <p:spPr>
          <a:xfrm>
            <a:off x="614742" y="5273568"/>
            <a:ext cx="2653908" cy="830997"/>
          </a:xfrm>
          <a:prstGeom prst="rect">
            <a:avLst/>
          </a:prstGeom>
          <a:noFill/>
        </p:spPr>
        <p:txBody>
          <a:bodyPr wrap="square" rtlCol="0">
            <a:spAutoFit/>
          </a:bodyPr>
          <a:lstStyle/>
          <a:p>
            <a:pPr algn="ctr"/>
            <a:r>
              <a:rPr lang="en-US" altLang="zh-CN" sz="4800" b="1" dirty="0">
                <a:latin typeface="+mj-ea"/>
                <a:ea typeface="+mj-ea"/>
              </a:rPr>
              <a:t>8380</a:t>
            </a:r>
            <a:r>
              <a:rPr lang="zh-CN" altLang="en-US" sz="2800" dirty="0">
                <a:latin typeface="+mj-ea"/>
                <a:ea typeface="+mj-ea"/>
              </a:rPr>
              <a:t>万</a:t>
            </a:r>
            <a:endParaRPr lang="zh-CN" altLang="en-US" sz="4800" dirty="0">
              <a:latin typeface="+mj-ea"/>
              <a:ea typeface="+mj-ea"/>
            </a:endParaRPr>
          </a:p>
        </p:txBody>
      </p:sp>
      <p:sp>
        <p:nvSpPr>
          <p:cNvPr id="37" name="Freeform 23"/>
          <p:cNvSpPr/>
          <p:nvPr/>
        </p:nvSpPr>
        <p:spPr bwMode="auto">
          <a:xfrm>
            <a:off x="4521961" y="2450024"/>
            <a:ext cx="892931" cy="1986935"/>
          </a:xfrm>
          <a:custGeom>
            <a:avLst/>
            <a:gdLst>
              <a:gd name="T0" fmla="*/ 655637 w 215"/>
              <a:gd name="T1" fmla="*/ 1458913 h 479"/>
              <a:gd name="T2" fmla="*/ 655637 w 215"/>
              <a:gd name="T3" fmla="*/ 328941 h 479"/>
              <a:gd name="T4" fmla="*/ 329343 w 215"/>
              <a:gd name="T5" fmla="*/ 0 h 479"/>
              <a:gd name="T6" fmla="*/ 0 w 215"/>
              <a:gd name="T7" fmla="*/ 328941 h 479"/>
              <a:gd name="T8" fmla="*/ 0 w 215"/>
              <a:gd name="T9" fmla="*/ 1458913 h 479"/>
              <a:gd name="T10" fmla="*/ 655637 w 215"/>
              <a:gd name="T11" fmla="*/ 1458913 h 479"/>
              <a:gd name="T12" fmla="*/ 0 60000 65536"/>
              <a:gd name="T13" fmla="*/ 0 60000 65536"/>
              <a:gd name="T14" fmla="*/ 0 60000 65536"/>
              <a:gd name="T15" fmla="*/ 0 60000 65536"/>
              <a:gd name="T16" fmla="*/ 0 60000 65536"/>
              <a:gd name="T17" fmla="*/ 0 60000 65536"/>
              <a:gd name="T18" fmla="*/ 0 w 215"/>
              <a:gd name="T19" fmla="*/ 0 h 479"/>
              <a:gd name="T20" fmla="*/ 215 w 215"/>
              <a:gd name="T21" fmla="*/ 479 h 479"/>
            </a:gdLst>
            <a:ahLst/>
            <a:cxnLst>
              <a:cxn ang="T12">
                <a:pos x="T0" y="T1"/>
              </a:cxn>
              <a:cxn ang="T13">
                <a:pos x="T2" y="T3"/>
              </a:cxn>
              <a:cxn ang="T14">
                <a:pos x="T4" y="T5"/>
              </a:cxn>
              <a:cxn ang="T15">
                <a:pos x="T6" y="T7"/>
              </a:cxn>
              <a:cxn ang="T16">
                <a:pos x="T8" y="T9"/>
              </a:cxn>
              <a:cxn ang="T17">
                <a:pos x="T10" y="T11"/>
              </a:cxn>
            </a:cxnLst>
            <a:rect l="T18" t="T19" r="T20" b="T21"/>
            <a:pathLst>
              <a:path w="215" h="479">
                <a:moveTo>
                  <a:pt x="215" y="479"/>
                </a:moveTo>
                <a:cubicBezTo>
                  <a:pt x="215" y="108"/>
                  <a:pt x="215" y="108"/>
                  <a:pt x="215" y="108"/>
                </a:cubicBezTo>
                <a:cubicBezTo>
                  <a:pt x="215" y="49"/>
                  <a:pt x="167" y="0"/>
                  <a:pt x="108" y="0"/>
                </a:cubicBezTo>
                <a:cubicBezTo>
                  <a:pt x="48" y="0"/>
                  <a:pt x="0" y="49"/>
                  <a:pt x="0" y="108"/>
                </a:cubicBezTo>
                <a:cubicBezTo>
                  <a:pt x="0" y="479"/>
                  <a:pt x="0" y="479"/>
                  <a:pt x="0" y="479"/>
                </a:cubicBezTo>
                <a:lnTo>
                  <a:pt x="215" y="479"/>
                </a:lnTo>
                <a:close/>
              </a:path>
            </a:pathLst>
          </a:custGeom>
          <a:solidFill>
            <a:schemeClr val="accent1"/>
          </a:solidFill>
          <a:ln>
            <a:noFill/>
          </a:ln>
        </p:spPr>
        <p:txBody>
          <a:bodyPr/>
          <a:lstStyle/>
          <a:p>
            <a:endParaRPr lang="zh-CN" altLang="en-US">
              <a:solidFill>
                <a:schemeClr val="bg1"/>
              </a:solidFill>
            </a:endParaRPr>
          </a:p>
        </p:txBody>
      </p:sp>
      <p:sp>
        <p:nvSpPr>
          <p:cNvPr id="39" name="Oval 24"/>
          <p:cNvSpPr>
            <a:spLocks noChangeArrowheads="1"/>
          </p:cNvSpPr>
          <p:nvPr/>
        </p:nvSpPr>
        <p:spPr bwMode="auto">
          <a:xfrm>
            <a:off x="4606280" y="2536508"/>
            <a:ext cx="726452" cy="722128"/>
          </a:xfrm>
          <a:prstGeom prst="ellipse">
            <a:avLst/>
          </a:prstGeom>
          <a:solidFill>
            <a:srgbClr val="FFFFFF"/>
          </a:solidFill>
          <a:ln>
            <a:noFill/>
          </a:ln>
        </p:spPr>
        <p:txBody>
          <a:bodyPr/>
          <a:lstStyle/>
          <a:p>
            <a:endParaRPr lang="zh-CN" altLang="zh-CN">
              <a:solidFill>
                <a:schemeClr val="bg1"/>
              </a:solidFill>
              <a:latin typeface="Calibri" panose="020F0502020204030204" pitchFamily="34" charset="0"/>
              <a:ea typeface="宋体" panose="02010600030101010101" pitchFamily="2" charset="-122"/>
            </a:endParaRPr>
          </a:p>
        </p:txBody>
      </p:sp>
      <p:sp>
        <p:nvSpPr>
          <p:cNvPr id="40" name="矩形: 圆角 39"/>
          <p:cNvSpPr/>
          <p:nvPr/>
        </p:nvSpPr>
        <p:spPr>
          <a:xfrm>
            <a:off x="3637147" y="3761395"/>
            <a:ext cx="2653908" cy="1351128"/>
          </a:xfrm>
          <a:prstGeom prst="roundRect">
            <a:avLst/>
          </a:prstGeom>
          <a:ln w="5715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请输入文本</a:t>
            </a:r>
            <a:endParaRPr lang="zh-CN" altLang="en-US" dirty="0"/>
          </a:p>
        </p:txBody>
      </p:sp>
      <p:sp>
        <p:nvSpPr>
          <p:cNvPr id="41" name="文本框 40"/>
          <p:cNvSpPr txBox="1"/>
          <p:nvPr/>
        </p:nvSpPr>
        <p:spPr>
          <a:xfrm>
            <a:off x="3637147" y="5273568"/>
            <a:ext cx="2653908" cy="830997"/>
          </a:xfrm>
          <a:prstGeom prst="rect">
            <a:avLst/>
          </a:prstGeom>
          <a:noFill/>
        </p:spPr>
        <p:txBody>
          <a:bodyPr wrap="square" rtlCol="0">
            <a:spAutoFit/>
          </a:bodyPr>
          <a:lstStyle/>
          <a:p>
            <a:pPr algn="ctr"/>
            <a:r>
              <a:rPr lang="en-US" altLang="zh-CN" sz="4800" b="1" dirty="0">
                <a:latin typeface="+mj-ea"/>
                <a:ea typeface="+mj-ea"/>
              </a:rPr>
              <a:t>9560</a:t>
            </a:r>
            <a:r>
              <a:rPr lang="zh-CN" altLang="en-US" sz="2800" dirty="0">
                <a:latin typeface="+mj-ea"/>
                <a:ea typeface="+mj-ea"/>
              </a:rPr>
              <a:t>万</a:t>
            </a:r>
            <a:endParaRPr lang="zh-CN" altLang="en-US" sz="4800" dirty="0">
              <a:latin typeface="+mj-ea"/>
              <a:ea typeface="+mj-ea"/>
            </a:endParaRPr>
          </a:p>
        </p:txBody>
      </p:sp>
      <p:sp>
        <p:nvSpPr>
          <p:cNvPr id="42" name="KSO_Shape"/>
          <p:cNvSpPr/>
          <p:nvPr/>
        </p:nvSpPr>
        <p:spPr bwMode="auto">
          <a:xfrm>
            <a:off x="4705135" y="2736650"/>
            <a:ext cx="517932" cy="362389"/>
          </a:xfrm>
          <a:custGeom>
            <a:avLst/>
            <a:gdLst>
              <a:gd name="T0" fmla="*/ 1733867 w 2074863"/>
              <a:gd name="T1" fmla="*/ 579834 h 1449388"/>
              <a:gd name="T2" fmla="*/ 1791884 w 2074863"/>
              <a:gd name="T3" fmla="*/ 600246 h 1449388"/>
              <a:gd name="T4" fmla="*/ 1794804 w 2074863"/>
              <a:gd name="T5" fmla="*/ 538648 h 1449388"/>
              <a:gd name="T6" fmla="*/ 510830 w 2074863"/>
              <a:gd name="T7" fmla="*/ 162256 h 1449388"/>
              <a:gd name="T8" fmla="*/ 492893 w 2074863"/>
              <a:gd name="T9" fmla="*/ 222976 h 1449388"/>
              <a:gd name="T10" fmla="*/ 438718 w 2074863"/>
              <a:gd name="T11" fmla="*/ 188484 h 1449388"/>
              <a:gd name="T12" fmla="*/ 1598128 w 2074863"/>
              <a:gd name="T13" fmla="*/ 142089 h 1449388"/>
              <a:gd name="T14" fmla="*/ 1885296 w 2074863"/>
              <a:gd name="T15" fmla="*/ 549583 h 1449388"/>
              <a:gd name="T16" fmla="*/ 1586087 w 2074863"/>
              <a:gd name="T17" fmla="*/ 450078 h 1449388"/>
              <a:gd name="T18" fmla="*/ 486453 w 2074863"/>
              <a:gd name="T19" fmla="*/ 72185 h 1449388"/>
              <a:gd name="T20" fmla="*/ 151219 w 2074863"/>
              <a:gd name="T21" fmla="*/ 357281 h 1449388"/>
              <a:gd name="T22" fmla="*/ 295879 w 2074863"/>
              <a:gd name="T23" fmla="*/ 407592 h 1449388"/>
              <a:gd name="T24" fmla="*/ 486453 w 2074863"/>
              <a:gd name="T25" fmla="*/ 72185 h 1449388"/>
              <a:gd name="T26" fmla="*/ 681762 w 2074863"/>
              <a:gd name="T27" fmla="*/ 209994 h 1449388"/>
              <a:gd name="T28" fmla="*/ 910960 w 2074863"/>
              <a:gd name="T29" fmla="*/ 275617 h 1449388"/>
              <a:gd name="T30" fmla="*/ 1184248 w 2074863"/>
              <a:gd name="T31" fmla="*/ 351448 h 1449388"/>
              <a:gd name="T32" fmla="*/ 1396319 w 2074863"/>
              <a:gd name="T33" fmla="*/ 332855 h 1449388"/>
              <a:gd name="T34" fmla="*/ 1606205 w 2074863"/>
              <a:gd name="T35" fmla="*/ 562536 h 1449388"/>
              <a:gd name="T36" fmla="*/ 1640821 w 2074863"/>
              <a:gd name="T37" fmla="*/ 739718 h 1449388"/>
              <a:gd name="T38" fmla="*/ 1379558 w 2074863"/>
              <a:gd name="T39" fmla="*/ 843985 h 1449388"/>
              <a:gd name="T40" fmla="*/ 1124853 w 2074863"/>
              <a:gd name="T41" fmla="*/ 641283 h 1449388"/>
              <a:gd name="T42" fmla="*/ 720387 w 2074863"/>
              <a:gd name="T43" fmla="*/ 519516 h 1449388"/>
              <a:gd name="T44" fmla="*/ 653705 w 2074863"/>
              <a:gd name="T45" fmla="*/ 311345 h 1449388"/>
              <a:gd name="T46" fmla="*/ 325395 w 2074863"/>
              <a:gd name="T47" fmla="*/ 480871 h 1449388"/>
              <a:gd name="T48" fmla="*/ 435438 w 2074863"/>
              <a:gd name="T49" fmla="*/ 683574 h 1449388"/>
              <a:gd name="T50" fmla="*/ 530543 w 2074863"/>
              <a:gd name="T51" fmla="*/ 794768 h 1449388"/>
              <a:gd name="T52" fmla="*/ 611436 w 2074863"/>
              <a:gd name="T53" fmla="*/ 890286 h 1449388"/>
              <a:gd name="T54" fmla="*/ 688686 w 2074863"/>
              <a:gd name="T55" fmla="*/ 1001480 h 1449388"/>
              <a:gd name="T56" fmla="*/ 800188 w 2074863"/>
              <a:gd name="T57" fmla="*/ 1230068 h 1449388"/>
              <a:gd name="T58" fmla="*/ 913511 w 2074863"/>
              <a:gd name="T59" fmla="*/ 1255588 h 1449388"/>
              <a:gd name="T60" fmla="*/ 768486 w 2074863"/>
              <a:gd name="T61" fmla="*/ 1063458 h 1449388"/>
              <a:gd name="T62" fmla="*/ 798730 w 2074863"/>
              <a:gd name="T63" fmla="*/ 1022261 h 1449388"/>
              <a:gd name="T64" fmla="*/ 1047604 w 2074863"/>
              <a:gd name="T65" fmla="*/ 1245015 h 1449388"/>
              <a:gd name="T66" fmla="*/ 1112465 w 2074863"/>
              <a:gd name="T67" fmla="*/ 1184496 h 1449388"/>
              <a:gd name="T68" fmla="*/ 841727 w 2074863"/>
              <a:gd name="T69" fmla="*/ 896119 h 1449388"/>
              <a:gd name="T70" fmla="*/ 886182 w 2074863"/>
              <a:gd name="T71" fmla="*/ 868047 h 1449388"/>
              <a:gd name="T72" fmla="*/ 1205383 w 2074863"/>
              <a:gd name="T73" fmla="*/ 1138195 h 1449388"/>
              <a:gd name="T74" fmla="*/ 1202468 w 2074863"/>
              <a:gd name="T75" fmla="*/ 1026636 h 1449388"/>
              <a:gd name="T76" fmla="*/ 955779 w 2074863"/>
              <a:gd name="T77" fmla="*/ 749197 h 1449388"/>
              <a:gd name="T78" fmla="*/ 1006793 w 2074863"/>
              <a:gd name="T79" fmla="*/ 736437 h 1449388"/>
              <a:gd name="T80" fmla="*/ 1311053 w 2074863"/>
              <a:gd name="T81" fmla="*/ 1001480 h 1449388"/>
              <a:gd name="T82" fmla="*/ 1303037 w 2074863"/>
              <a:gd name="T83" fmla="*/ 890286 h 1449388"/>
              <a:gd name="T84" fmla="*/ 1310325 w 2074863"/>
              <a:gd name="T85" fmla="*/ 838516 h 1449388"/>
              <a:gd name="T86" fmla="*/ 1409802 w 2074863"/>
              <a:gd name="T87" fmla="*/ 919087 h 1449388"/>
              <a:gd name="T88" fmla="*/ 1378829 w 2074863"/>
              <a:gd name="T89" fmla="*/ 1028094 h 1449388"/>
              <a:gd name="T90" fmla="*/ 1306317 w 2074863"/>
              <a:gd name="T91" fmla="*/ 1123248 h 1449388"/>
              <a:gd name="T92" fmla="*/ 1210119 w 2074863"/>
              <a:gd name="T93" fmla="*/ 1205641 h 1449388"/>
              <a:gd name="T94" fmla="*/ 1113922 w 2074863"/>
              <a:gd name="T95" fmla="*/ 1290222 h 1449388"/>
              <a:gd name="T96" fmla="*/ 1016631 w 2074863"/>
              <a:gd name="T97" fmla="*/ 1300795 h 1449388"/>
              <a:gd name="T98" fmla="*/ 897478 w 2074863"/>
              <a:gd name="T99" fmla="*/ 1327044 h 1449388"/>
              <a:gd name="T100" fmla="*/ 625648 w 2074863"/>
              <a:gd name="T101" fmla="*/ 1160798 h 1449388"/>
              <a:gd name="T102" fmla="*/ 491918 w 2074863"/>
              <a:gd name="T103" fmla="*/ 1202360 h 1449388"/>
              <a:gd name="T104" fmla="*/ 458760 w 2074863"/>
              <a:gd name="T105" fmla="*/ 1134550 h 1449388"/>
              <a:gd name="T106" fmla="*/ 365477 w 2074863"/>
              <a:gd name="T107" fmla="*/ 1057260 h 1449388"/>
              <a:gd name="T108" fmla="*/ 317378 w 2074863"/>
              <a:gd name="T109" fmla="*/ 969763 h 1449388"/>
              <a:gd name="T110" fmla="*/ 233206 w 2074863"/>
              <a:gd name="T111" fmla="*/ 865131 h 1449388"/>
              <a:gd name="T112" fmla="*/ 268916 w 2074863"/>
              <a:gd name="T113" fmla="*/ 733520 h 1449388"/>
              <a:gd name="T114" fmla="*/ 186565 w 2074863"/>
              <a:gd name="T115" fmla="*/ 647845 h 1449388"/>
              <a:gd name="T116" fmla="*/ 1822 w 2074863"/>
              <a:gd name="T117" fmla="*/ 438580 h 1449388"/>
              <a:gd name="T118" fmla="*/ 272923 w 2074863"/>
              <a:gd name="T119" fmla="*/ 139996 h 14493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74863" h="1449388">
                <a:moveTo>
                  <a:pt x="1923841" y="577723"/>
                </a:moveTo>
                <a:lnTo>
                  <a:pt x="1919867" y="578517"/>
                </a:lnTo>
                <a:lnTo>
                  <a:pt x="1915893" y="579312"/>
                </a:lnTo>
                <a:lnTo>
                  <a:pt x="1911919" y="580503"/>
                </a:lnTo>
                <a:lnTo>
                  <a:pt x="1907944" y="582488"/>
                </a:lnTo>
                <a:lnTo>
                  <a:pt x="1904765" y="584871"/>
                </a:lnTo>
                <a:lnTo>
                  <a:pt x="1901983" y="586857"/>
                </a:lnTo>
                <a:lnTo>
                  <a:pt x="1898804" y="589636"/>
                </a:lnTo>
                <a:lnTo>
                  <a:pt x="1896022" y="592813"/>
                </a:lnTo>
                <a:lnTo>
                  <a:pt x="1893240" y="595593"/>
                </a:lnTo>
                <a:lnTo>
                  <a:pt x="1891253" y="599167"/>
                </a:lnTo>
                <a:lnTo>
                  <a:pt x="1889663" y="602741"/>
                </a:lnTo>
                <a:lnTo>
                  <a:pt x="1888471" y="606712"/>
                </a:lnTo>
                <a:lnTo>
                  <a:pt x="1887278" y="610683"/>
                </a:lnTo>
                <a:lnTo>
                  <a:pt x="1886483" y="615051"/>
                </a:lnTo>
                <a:lnTo>
                  <a:pt x="1886483" y="619419"/>
                </a:lnTo>
                <a:lnTo>
                  <a:pt x="1886483" y="623390"/>
                </a:lnTo>
                <a:lnTo>
                  <a:pt x="1887278" y="627758"/>
                </a:lnTo>
                <a:lnTo>
                  <a:pt x="1888471" y="631729"/>
                </a:lnTo>
                <a:lnTo>
                  <a:pt x="1889663" y="635303"/>
                </a:lnTo>
                <a:lnTo>
                  <a:pt x="1891253" y="639274"/>
                </a:lnTo>
                <a:lnTo>
                  <a:pt x="1893240" y="642451"/>
                </a:lnTo>
                <a:lnTo>
                  <a:pt x="1896022" y="646025"/>
                </a:lnTo>
                <a:lnTo>
                  <a:pt x="1898804" y="648805"/>
                </a:lnTo>
                <a:lnTo>
                  <a:pt x="1901983" y="651188"/>
                </a:lnTo>
                <a:lnTo>
                  <a:pt x="1904765" y="653967"/>
                </a:lnTo>
                <a:lnTo>
                  <a:pt x="1907944" y="655953"/>
                </a:lnTo>
                <a:lnTo>
                  <a:pt x="1911919" y="657541"/>
                </a:lnTo>
                <a:lnTo>
                  <a:pt x="1915893" y="659130"/>
                </a:lnTo>
                <a:lnTo>
                  <a:pt x="1919867" y="660321"/>
                </a:lnTo>
                <a:lnTo>
                  <a:pt x="1923841" y="660718"/>
                </a:lnTo>
                <a:lnTo>
                  <a:pt x="1928213" y="661115"/>
                </a:lnTo>
                <a:lnTo>
                  <a:pt x="1932585" y="660718"/>
                </a:lnTo>
                <a:lnTo>
                  <a:pt x="1936956" y="660321"/>
                </a:lnTo>
                <a:lnTo>
                  <a:pt x="1940533" y="659130"/>
                </a:lnTo>
                <a:lnTo>
                  <a:pt x="1944508" y="657541"/>
                </a:lnTo>
                <a:lnTo>
                  <a:pt x="1948084" y="655953"/>
                </a:lnTo>
                <a:lnTo>
                  <a:pt x="1951661" y="653967"/>
                </a:lnTo>
                <a:lnTo>
                  <a:pt x="1954841" y="651188"/>
                </a:lnTo>
                <a:lnTo>
                  <a:pt x="1958020" y="648805"/>
                </a:lnTo>
                <a:lnTo>
                  <a:pt x="1960405" y="646025"/>
                </a:lnTo>
                <a:lnTo>
                  <a:pt x="1963187" y="642451"/>
                </a:lnTo>
                <a:lnTo>
                  <a:pt x="1965174" y="639274"/>
                </a:lnTo>
                <a:lnTo>
                  <a:pt x="1966763" y="635303"/>
                </a:lnTo>
                <a:lnTo>
                  <a:pt x="1967956" y="631729"/>
                </a:lnTo>
                <a:lnTo>
                  <a:pt x="1969148" y="627758"/>
                </a:lnTo>
                <a:lnTo>
                  <a:pt x="1969943" y="623390"/>
                </a:lnTo>
                <a:lnTo>
                  <a:pt x="1970340" y="619419"/>
                </a:lnTo>
                <a:lnTo>
                  <a:pt x="1969943" y="615051"/>
                </a:lnTo>
                <a:lnTo>
                  <a:pt x="1969148" y="610683"/>
                </a:lnTo>
                <a:lnTo>
                  <a:pt x="1967956" y="606712"/>
                </a:lnTo>
                <a:lnTo>
                  <a:pt x="1966763" y="602741"/>
                </a:lnTo>
                <a:lnTo>
                  <a:pt x="1965174" y="599167"/>
                </a:lnTo>
                <a:lnTo>
                  <a:pt x="1963187" y="595593"/>
                </a:lnTo>
                <a:lnTo>
                  <a:pt x="1960405" y="592813"/>
                </a:lnTo>
                <a:lnTo>
                  <a:pt x="1958020" y="589636"/>
                </a:lnTo>
                <a:lnTo>
                  <a:pt x="1954841" y="586857"/>
                </a:lnTo>
                <a:lnTo>
                  <a:pt x="1951661" y="584871"/>
                </a:lnTo>
                <a:lnTo>
                  <a:pt x="1948084" y="582488"/>
                </a:lnTo>
                <a:lnTo>
                  <a:pt x="1944508" y="580503"/>
                </a:lnTo>
                <a:lnTo>
                  <a:pt x="1940533" y="579312"/>
                </a:lnTo>
                <a:lnTo>
                  <a:pt x="1936956" y="578517"/>
                </a:lnTo>
                <a:lnTo>
                  <a:pt x="1932585" y="577723"/>
                </a:lnTo>
                <a:lnTo>
                  <a:pt x="1928213" y="577723"/>
                </a:lnTo>
                <a:lnTo>
                  <a:pt x="1923841" y="577723"/>
                </a:lnTo>
                <a:close/>
                <a:moveTo>
                  <a:pt x="519301" y="160338"/>
                </a:moveTo>
                <a:lnTo>
                  <a:pt x="523687" y="160338"/>
                </a:lnTo>
                <a:lnTo>
                  <a:pt x="528072" y="160729"/>
                </a:lnTo>
                <a:lnTo>
                  <a:pt x="532059" y="161512"/>
                </a:lnTo>
                <a:lnTo>
                  <a:pt x="536445" y="162687"/>
                </a:lnTo>
                <a:lnTo>
                  <a:pt x="540033" y="163861"/>
                </a:lnTo>
                <a:lnTo>
                  <a:pt x="544020" y="166210"/>
                </a:lnTo>
                <a:lnTo>
                  <a:pt x="547209" y="168558"/>
                </a:lnTo>
                <a:lnTo>
                  <a:pt x="550399" y="170907"/>
                </a:lnTo>
                <a:lnTo>
                  <a:pt x="553588" y="174038"/>
                </a:lnTo>
                <a:lnTo>
                  <a:pt x="556379" y="176778"/>
                </a:lnTo>
                <a:lnTo>
                  <a:pt x="558771" y="180693"/>
                </a:lnTo>
                <a:lnTo>
                  <a:pt x="560366" y="183824"/>
                </a:lnTo>
                <a:lnTo>
                  <a:pt x="562359" y="188130"/>
                </a:lnTo>
                <a:lnTo>
                  <a:pt x="563954" y="192436"/>
                </a:lnTo>
                <a:lnTo>
                  <a:pt x="564752" y="196350"/>
                </a:lnTo>
                <a:lnTo>
                  <a:pt x="565150" y="201048"/>
                </a:lnTo>
                <a:lnTo>
                  <a:pt x="565150" y="205353"/>
                </a:lnTo>
                <a:lnTo>
                  <a:pt x="564752" y="209268"/>
                </a:lnTo>
                <a:lnTo>
                  <a:pt x="563954" y="213574"/>
                </a:lnTo>
                <a:lnTo>
                  <a:pt x="562758" y="217488"/>
                </a:lnTo>
                <a:lnTo>
                  <a:pt x="560765" y="221402"/>
                </a:lnTo>
                <a:lnTo>
                  <a:pt x="558771" y="224925"/>
                </a:lnTo>
                <a:lnTo>
                  <a:pt x="556778" y="228448"/>
                </a:lnTo>
                <a:lnTo>
                  <a:pt x="553987" y="231188"/>
                </a:lnTo>
                <a:lnTo>
                  <a:pt x="551196" y="234711"/>
                </a:lnTo>
                <a:lnTo>
                  <a:pt x="547608" y="237060"/>
                </a:lnTo>
                <a:lnTo>
                  <a:pt x="544418" y="239800"/>
                </a:lnTo>
                <a:lnTo>
                  <a:pt x="540431" y="241366"/>
                </a:lnTo>
                <a:lnTo>
                  <a:pt x="536843" y="242932"/>
                </a:lnTo>
                <a:lnTo>
                  <a:pt x="532458" y="244497"/>
                </a:lnTo>
                <a:lnTo>
                  <a:pt x="528072" y="245672"/>
                </a:lnTo>
                <a:lnTo>
                  <a:pt x="523687" y="246063"/>
                </a:lnTo>
                <a:lnTo>
                  <a:pt x="518902" y="246063"/>
                </a:lnTo>
                <a:lnTo>
                  <a:pt x="514915" y="245672"/>
                </a:lnTo>
                <a:lnTo>
                  <a:pt x="510530" y="244497"/>
                </a:lnTo>
                <a:lnTo>
                  <a:pt x="506543" y="243323"/>
                </a:lnTo>
                <a:lnTo>
                  <a:pt x="502955" y="241757"/>
                </a:lnTo>
                <a:lnTo>
                  <a:pt x="498968" y="239800"/>
                </a:lnTo>
                <a:lnTo>
                  <a:pt x="495778" y="237451"/>
                </a:lnTo>
                <a:lnTo>
                  <a:pt x="492190" y="235103"/>
                </a:lnTo>
                <a:lnTo>
                  <a:pt x="489399" y="232363"/>
                </a:lnTo>
                <a:lnTo>
                  <a:pt x="486210" y="228840"/>
                </a:lnTo>
                <a:lnTo>
                  <a:pt x="484216" y="225708"/>
                </a:lnTo>
                <a:lnTo>
                  <a:pt x="482223" y="221794"/>
                </a:lnTo>
                <a:lnTo>
                  <a:pt x="480628" y="217879"/>
                </a:lnTo>
                <a:lnTo>
                  <a:pt x="479033" y="213965"/>
                </a:lnTo>
                <a:lnTo>
                  <a:pt x="478236" y="209268"/>
                </a:lnTo>
                <a:lnTo>
                  <a:pt x="477837" y="205353"/>
                </a:lnTo>
                <a:lnTo>
                  <a:pt x="477837" y="200656"/>
                </a:lnTo>
                <a:lnTo>
                  <a:pt x="478236" y="196350"/>
                </a:lnTo>
                <a:lnTo>
                  <a:pt x="479033" y="192436"/>
                </a:lnTo>
                <a:lnTo>
                  <a:pt x="480628" y="188522"/>
                </a:lnTo>
                <a:lnTo>
                  <a:pt x="481824" y="184607"/>
                </a:lnTo>
                <a:lnTo>
                  <a:pt x="483818" y="181084"/>
                </a:lnTo>
                <a:lnTo>
                  <a:pt x="486210" y="177561"/>
                </a:lnTo>
                <a:lnTo>
                  <a:pt x="489001" y="174430"/>
                </a:lnTo>
                <a:lnTo>
                  <a:pt x="491791" y="171298"/>
                </a:lnTo>
                <a:lnTo>
                  <a:pt x="494981" y="168558"/>
                </a:lnTo>
                <a:lnTo>
                  <a:pt x="498569" y="166601"/>
                </a:lnTo>
                <a:lnTo>
                  <a:pt x="502157" y="164252"/>
                </a:lnTo>
                <a:lnTo>
                  <a:pt x="506144" y="162687"/>
                </a:lnTo>
                <a:lnTo>
                  <a:pt x="510530" y="161512"/>
                </a:lnTo>
                <a:lnTo>
                  <a:pt x="514915" y="160729"/>
                </a:lnTo>
                <a:lnTo>
                  <a:pt x="519301" y="160338"/>
                </a:lnTo>
                <a:close/>
                <a:moveTo>
                  <a:pt x="1699693" y="111125"/>
                </a:moveTo>
                <a:lnTo>
                  <a:pt x="1718770" y="131377"/>
                </a:lnTo>
                <a:lnTo>
                  <a:pt x="1740628" y="154806"/>
                </a:lnTo>
                <a:lnTo>
                  <a:pt x="1768448" y="186178"/>
                </a:lnTo>
                <a:lnTo>
                  <a:pt x="1784345" y="204842"/>
                </a:lnTo>
                <a:lnTo>
                  <a:pt x="1801832" y="224697"/>
                </a:lnTo>
                <a:lnTo>
                  <a:pt x="1819318" y="246538"/>
                </a:lnTo>
                <a:lnTo>
                  <a:pt x="1838395" y="269173"/>
                </a:lnTo>
                <a:lnTo>
                  <a:pt x="1857471" y="293793"/>
                </a:lnTo>
                <a:lnTo>
                  <a:pt x="1877343" y="318811"/>
                </a:lnTo>
                <a:lnTo>
                  <a:pt x="1897611" y="345417"/>
                </a:lnTo>
                <a:lnTo>
                  <a:pt x="1917483" y="372420"/>
                </a:lnTo>
                <a:lnTo>
                  <a:pt x="1936956" y="400217"/>
                </a:lnTo>
                <a:lnTo>
                  <a:pt x="1954841" y="426823"/>
                </a:lnTo>
                <a:lnTo>
                  <a:pt x="1971930" y="453032"/>
                </a:lnTo>
                <a:lnTo>
                  <a:pt x="1987032" y="478050"/>
                </a:lnTo>
                <a:lnTo>
                  <a:pt x="2001339" y="501479"/>
                </a:lnTo>
                <a:lnTo>
                  <a:pt x="2014057" y="524511"/>
                </a:lnTo>
                <a:lnTo>
                  <a:pt x="2025980" y="545558"/>
                </a:lnTo>
                <a:lnTo>
                  <a:pt x="2036313" y="565016"/>
                </a:lnTo>
                <a:lnTo>
                  <a:pt x="2045454" y="582488"/>
                </a:lnTo>
                <a:lnTo>
                  <a:pt x="2053402" y="598770"/>
                </a:lnTo>
                <a:lnTo>
                  <a:pt x="2065325" y="623787"/>
                </a:lnTo>
                <a:lnTo>
                  <a:pt x="2072479" y="640069"/>
                </a:lnTo>
                <a:lnTo>
                  <a:pt x="2074863" y="646025"/>
                </a:lnTo>
                <a:lnTo>
                  <a:pt x="1870189" y="796925"/>
                </a:lnTo>
                <a:lnTo>
                  <a:pt x="1867407" y="789380"/>
                </a:lnTo>
                <a:lnTo>
                  <a:pt x="1859856" y="767142"/>
                </a:lnTo>
                <a:lnTo>
                  <a:pt x="1854689" y="751258"/>
                </a:lnTo>
                <a:lnTo>
                  <a:pt x="1847933" y="733388"/>
                </a:lnTo>
                <a:lnTo>
                  <a:pt x="1839985" y="712342"/>
                </a:lnTo>
                <a:lnTo>
                  <a:pt x="1830844" y="690104"/>
                </a:lnTo>
                <a:lnTo>
                  <a:pt x="1820908" y="666278"/>
                </a:lnTo>
                <a:lnTo>
                  <a:pt x="1809383" y="640466"/>
                </a:lnTo>
                <a:lnTo>
                  <a:pt x="1797063" y="614257"/>
                </a:lnTo>
                <a:lnTo>
                  <a:pt x="1783550" y="586857"/>
                </a:lnTo>
                <a:lnTo>
                  <a:pt x="1768845" y="559059"/>
                </a:lnTo>
                <a:lnTo>
                  <a:pt x="1753346" y="531262"/>
                </a:lnTo>
                <a:lnTo>
                  <a:pt x="1744602" y="517363"/>
                </a:lnTo>
                <a:lnTo>
                  <a:pt x="1736256" y="503862"/>
                </a:lnTo>
                <a:lnTo>
                  <a:pt x="1727513" y="490360"/>
                </a:lnTo>
                <a:lnTo>
                  <a:pt x="1718770" y="476859"/>
                </a:lnTo>
                <a:lnTo>
                  <a:pt x="1709232" y="463357"/>
                </a:lnTo>
                <a:lnTo>
                  <a:pt x="1700091" y="450650"/>
                </a:lnTo>
                <a:lnTo>
                  <a:pt x="1690552" y="438339"/>
                </a:lnTo>
                <a:lnTo>
                  <a:pt x="1681014" y="426029"/>
                </a:lnTo>
                <a:lnTo>
                  <a:pt x="1661938" y="403394"/>
                </a:lnTo>
                <a:lnTo>
                  <a:pt x="1643259" y="381951"/>
                </a:lnTo>
                <a:lnTo>
                  <a:pt x="1624977" y="362095"/>
                </a:lnTo>
                <a:lnTo>
                  <a:pt x="1606696" y="343431"/>
                </a:lnTo>
                <a:lnTo>
                  <a:pt x="1590004" y="327150"/>
                </a:lnTo>
                <a:lnTo>
                  <a:pt x="1573312" y="311663"/>
                </a:lnTo>
                <a:lnTo>
                  <a:pt x="1558210" y="298559"/>
                </a:lnTo>
                <a:lnTo>
                  <a:pt x="1544697" y="287042"/>
                </a:lnTo>
                <a:lnTo>
                  <a:pt x="1532377" y="276718"/>
                </a:lnTo>
                <a:lnTo>
                  <a:pt x="1522044" y="268776"/>
                </a:lnTo>
                <a:lnTo>
                  <a:pt x="1506942" y="257657"/>
                </a:lnTo>
                <a:lnTo>
                  <a:pt x="1501775" y="254083"/>
                </a:lnTo>
                <a:lnTo>
                  <a:pt x="1699693" y="111125"/>
                </a:lnTo>
                <a:close/>
                <a:moveTo>
                  <a:pt x="529828" y="78646"/>
                </a:moveTo>
                <a:lnTo>
                  <a:pt x="511572" y="88179"/>
                </a:lnTo>
                <a:lnTo>
                  <a:pt x="489347" y="100889"/>
                </a:lnTo>
                <a:lnTo>
                  <a:pt x="476647" y="108436"/>
                </a:lnTo>
                <a:lnTo>
                  <a:pt x="463153" y="116777"/>
                </a:lnTo>
                <a:lnTo>
                  <a:pt x="448865" y="126310"/>
                </a:lnTo>
                <a:lnTo>
                  <a:pt x="433784" y="136240"/>
                </a:lnTo>
                <a:lnTo>
                  <a:pt x="417512" y="147759"/>
                </a:lnTo>
                <a:lnTo>
                  <a:pt x="401637" y="159675"/>
                </a:lnTo>
                <a:lnTo>
                  <a:pt x="384175" y="172783"/>
                </a:lnTo>
                <a:lnTo>
                  <a:pt x="367109" y="186288"/>
                </a:lnTo>
                <a:lnTo>
                  <a:pt x="349250" y="200984"/>
                </a:lnTo>
                <a:lnTo>
                  <a:pt x="331787" y="216475"/>
                </a:lnTo>
                <a:lnTo>
                  <a:pt x="313531" y="233157"/>
                </a:lnTo>
                <a:lnTo>
                  <a:pt x="294878" y="250634"/>
                </a:lnTo>
                <a:lnTo>
                  <a:pt x="277019" y="268905"/>
                </a:lnTo>
                <a:lnTo>
                  <a:pt x="259159" y="287177"/>
                </a:lnTo>
                <a:lnTo>
                  <a:pt x="225028" y="322528"/>
                </a:lnTo>
                <a:lnTo>
                  <a:pt x="193278" y="356687"/>
                </a:lnTo>
                <a:lnTo>
                  <a:pt x="164703" y="389257"/>
                </a:lnTo>
                <a:lnTo>
                  <a:pt x="138906" y="419445"/>
                </a:lnTo>
                <a:lnTo>
                  <a:pt x="116284" y="446057"/>
                </a:lnTo>
                <a:lnTo>
                  <a:pt x="97234" y="469095"/>
                </a:lnTo>
                <a:lnTo>
                  <a:pt x="82550" y="488161"/>
                </a:lnTo>
                <a:lnTo>
                  <a:pt x="205184" y="612882"/>
                </a:lnTo>
                <a:lnTo>
                  <a:pt x="213915" y="597391"/>
                </a:lnTo>
                <a:lnTo>
                  <a:pt x="224631" y="581106"/>
                </a:lnTo>
                <a:lnTo>
                  <a:pt x="236934" y="562437"/>
                </a:lnTo>
                <a:lnTo>
                  <a:pt x="250428" y="542974"/>
                </a:lnTo>
                <a:lnTo>
                  <a:pt x="256381" y="531456"/>
                </a:lnTo>
                <a:lnTo>
                  <a:pt x="260350" y="524306"/>
                </a:lnTo>
                <a:lnTo>
                  <a:pt x="265112" y="515965"/>
                </a:lnTo>
                <a:lnTo>
                  <a:pt x="270669" y="507623"/>
                </a:lnTo>
                <a:lnTo>
                  <a:pt x="277019" y="498885"/>
                </a:lnTo>
                <a:lnTo>
                  <a:pt x="284162" y="488558"/>
                </a:lnTo>
                <a:lnTo>
                  <a:pt x="292100" y="478628"/>
                </a:lnTo>
                <a:lnTo>
                  <a:pt x="301228" y="467506"/>
                </a:lnTo>
                <a:lnTo>
                  <a:pt x="311547" y="456385"/>
                </a:lnTo>
                <a:lnTo>
                  <a:pt x="322262" y="444071"/>
                </a:lnTo>
                <a:lnTo>
                  <a:pt x="334565" y="431758"/>
                </a:lnTo>
                <a:lnTo>
                  <a:pt x="348059" y="418650"/>
                </a:lnTo>
                <a:lnTo>
                  <a:pt x="362347" y="405543"/>
                </a:lnTo>
                <a:lnTo>
                  <a:pt x="378619" y="391641"/>
                </a:lnTo>
                <a:lnTo>
                  <a:pt x="395684" y="377739"/>
                </a:lnTo>
                <a:lnTo>
                  <a:pt x="413147" y="362248"/>
                </a:lnTo>
                <a:lnTo>
                  <a:pt x="430609" y="347154"/>
                </a:lnTo>
                <a:lnTo>
                  <a:pt x="448469" y="332855"/>
                </a:lnTo>
                <a:lnTo>
                  <a:pt x="466328" y="318953"/>
                </a:lnTo>
                <a:lnTo>
                  <a:pt x="484188" y="305448"/>
                </a:lnTo>
                <a:lnTo>
                  <a:pt x="502047" y="292737"/>
                </a:lnTo>
                <a:lnTo>
                  <a:pt x="519510" y="280821"/>
                </a:lnTo>
                <a:lnTo>
                  <a:pt x="536972" y="268905"/>
                </a:lnTo>
                <a:lnTo>
                  <a:pt x="553641" y="257784"/>
                </a:lnTo>
                <a:lnTo>
                  <a:pt x="570310" y="247457"/>
                </a:lnTo>
                <a:lnTo>
                  <a:pt x="601663" y="228391"/>
                </a:lnTo>
                <a:lnTo>
                  <a:pt x="629841" y="212106"/>
                </a:lnTo>
                <a:lnTo>
                  <a:pt x="654050" y="198601"/>
                </a:lnTo>
                <a:lnTo>
                  <a:pt x="529828" y="78646"/>
                </a:lnTo>
                <a:close/>
                <a:moveTo>
                  <a:pt x="537766" y="0"/>
                </a:moveTo>
                <a:lnTo>
                  <a:pt x="542925" y="794"/>
                </a:lnTo>
                <a:lnTo>
                  <a:pt x="548085" y="2383"/>
                </a:lnTo>
                <a:lnTo>
                  <a:pt x="552450" y="4369"/>
                </a:lnTo>
                <a:lnTo>
                  <a:pt x="557213" y="6752"/>
                </a:lnTo>
                <a:lnTo>
                  <a:pt x="561181" y="10327"/>
                </a:lnTo>
                <a:lnTo>
                  <a:pt x="738981" y="181521"/>
                </a:lnTo>
                <a:lnTo>
                  <a:pt x="741760" y="185096"/>
                </a:lnTo>
                <a:lnTo>
                  <a:pt x="744538" y="188274"/>
                </a:lnTo>
                <a:lnTo>
                  <a:pt x="746522" y="192246"/>
                </a:lnTo>
                <a:lnTo>
                  <a:pt x="748110" y="195820"/>
                </a:lnTo>
                <a:lnTo>
                  <a:pt x="748903" y="200190"/>
                </a:lnTo>
                <a:lnTo>
                  <a:pt x="749697" y="204162"/>
                </a:lnTo>
                <a:lnTo>
                  <a:pt x="749697" y="208531"/>
                </a:lnTo>
                <a:lnTo>
                  <a:pt x="749300" y="213297"/>
                </a:lnTo>
                <a:lnTo>
                  <a:pt x="748506" y="217269"/>
                </a:lnTo>
                <a:lnTo>
                  <a:pt x="746919" y="221241"/>
                </a:lnTo>
                <a:lnTo>
                  <a:pt x="745331" y="224816"/>
                </a:lnTo>
                <a:lnTo>
                  <a:pt x="742553" y="228788"/>
                </a:lnTo>
                <a:lnTo>
                  <a:pt x="740172" y="231568"/>
                </a:lnTo>
                <a:lnTo>
                  <a:pt x="736600" y="234746"/>
                </a:lnTo>
                <a:lnTo>
                  <a:pt x="733425" y="237129"/>
                </a:lnTo>
                <a:lnTo>
                  <a:pt x="729456" y="239512"/>
                </a:lnTo>
                <a:lnTo>
                  <a:pt x="722710" y="242690"/>
                </a:lnTo>
                <a:lnTo>
                  <a:pt x="705247" y="251429"/>
                </a:lnTo>
                <a:lnTo>
                  <a:pt x="776685" y="295915"/>
                </a:lnTo>
                <a:lnTo>
                  <a:pt x="813594" y="318953"/>
                </a:lnTo>
                <a:lnTo>
                  <a:pt x="843756" y="338416"/>
                </a:lnTo>
                <a:lnTo>
                  <a:pt x="855266" y="332458"/>
                </a:lnTo>
                <a:lnTo>
                  <a:pt x="867569" y="326500"/>
                </a:lnTo>
                <a:lnTo>
                  <a:pt x="879872" y="321733"/>
                </a:lnTo>
                <a:lnTo>
                  <a:pt x="892175" y="317364"/>
                </a:lnTo>
                <a:lnTo>
                  <a:pt x="905669" y="312995"/>
                </a:lnTo>
                <a:lnTo>
                  <a:pt x="919163" y="309817"/>
                </a:lnTo>
                <a:lnTo>
                  <a:pt x="933847" y="307037"/>
                </a:lnTo>
                <a:lnTo>
                  <a:pt x="948135" y="304256"/>
                </a:lnTo>
                <a:lnTo>
                  <a:pt x="970756" y="301873"/>
                </a:lnTo>
                <a:lnTo>
                  <a:pt x="992188" y="300284"/>
                </a:lnTo>
                <a:lnTo>
                  <a:pt x="1013222" y="299093"/>
                </a:lnTo>
                <a:lnTo>
                  <a:pt x="1033066" y="298696"/>
                </a:lnTo>
                <a:lnTo>
                  <a:pt x="1052513" y="299490"/>
                </a:lnTo>
                <a:lnTo>
                  <a:pt x="1070769" y="301079"/>
                </a:lnTo>
                <a:lnTo>
                  <a:pt x="1088231" y="302668"/>
                </a:lnTo>
                <a:lnTo>
                  <a:pt x="1105297" y="305051"/>
                </a:lnTo>
                <a:lnTo>
                  <a:pt x="1121172" y="308228"/>
                </a:lnTo>
                <a:lnTo>
                  <a:pt x="1137047" y="311803"/>
                </a:lnTo>
                <a:lnTo>
                  <a:pt x="1151731" y="315775"/>
                </a:lnTo>
                <a:lnTo>
                  <a:pt x="1165622" y="320542"/>
                </a:lnTo>
                <a:lnTo>
                  <a:pt x="1179116" y="324911"/>
                </a:lnTo>
                <a:lnTo>
                  <a:pt x="1191816" y="329677"/>
                </a:lnTo>
                <a:lnTo>
                  <a:pt x="1203722" y="335238"/>
                </a:lnTo>
                <a:lnTo>
                  <a:pt x="1215231" y="340004"/>
                </a:lnTo>
                <a:lnTo>
                  <a:pt x="1226741" y="345565"/>
                </a:lnTo>
                <a:lnTo>
                  <a:pt x="1237060" y="351126"/>
                </a:lnTo>
                <a:lnTo>
                  <a:pt x="1256506" y="362645"/>
                </a:lnTo>
                <a:lnTo>
                  <a:pt x="1274366" y="372972"/>
                </a:lnTo>
                <a:lnTo>
                  <a:pt x="1289844" y="382902"/>
                </a:lnTo>
                <a:lnTo>
                  <a:pt x="1304131" y="391641"/>
                </a:lnTo>
                <a:lnTo>
                  <a:pt x="1310878" y="395613"/>
                </a:lnTo>
                <a:lnTo>
                  <a:pt x="1317228" y="398790"/>
                </a:lnTo>
                <a:lnTo>
                  <a:pt x="1323578" y="401968"/>
                </a:lnTo>
                <a:lnTo>
                  <a:pt x="1329135" y="403954"/>
                </a:lnTo>
                <a:lnTo>
                  <a:pt x="1334691" y="405543"/>
                </a:lnTo>
                <a:lnTo>
                  <a:pt x="1340247" y="406337"/>
                </a:lnTo>
                <a:lnTo>
                  <a:pt x="1345406" y="407132"/>
                </a:lnTo>
                <a:lnTo>
                  <a:pt x="1351360" y="407132"/>
                </a:lnTo>
                <a:lnTo>
                  <a:pt x="1358106" y="406734"/>
                </a:lnTo>
                <a:lnTo>
                  <a:pt x="1364853" y="406337"/>
                </a:lnTo>
                <a:lnTo>
                  <a:pt x="1379538" y="404351"/>
                </a:lnTo>
                <a:lnTo>
                  <a:pt x="1395810" y="401173"/>
                </a:lnTo>
                <a:lnTo>
                  <a:pt x="1412081" y="397201"/>
                </a:lnTo>
                <a:lnTo>
                  <a:pt x="1429544" y="392832"/>
                </a:lnTo>
                <a:lnTo>
                  <a:pt x="1446610" y="387669"/>
                </a:lnTo>
                <a:lnTo>
                  <a:pt x="1463675" y="382505"/>
                </a:lnTo>
                <a:lnTo>
                  <a:pt x="1494631" y="371781"/>
                </a:lnTo>
                <a:lnTo>
                  <a:pt x="1520825" y="362645"/>
                </a:lnTo>
                <a:lnTo>
                  <a:pt x="1545035" y="353112"/>
                </a:lnTo>
                <a:lnTo>
                  <a:pt x="1550988" y="357481"/>
                </a:lnTo>
                <a:lnTo>
                  <a:pt x="1557338" y="363439"/>
                </a:lnTo>
                <a:lnTo>
                  <a:pt x="1566069" y="371383"/>
                </a:lnTo>
                <a:lnTo>
                  <a:pt x="1577578" y="382108"/>
                </a:lnTo>
                <a:lnTo>
                  <a:pt x="1589881" y="395215"/>
                </a:lnTo>
                <a:lnTo>
                  <a:pt x="1604963" y="410309"/>
                </a:lnTo>
                <a:lnTo>
                  <a:pt x="1620838" y="428183"/>
                </a:lnTo>
                <a:lnTo>
                  <a:pt x="1638697" y="449235"/>
                </a:lnTo>
                <a:lnTo>
                  <a:pt x="1656953" y="472670"/>
                </a:lnTo>
                <a:lnTo>
                  <a:pt x="1666875" y="485380"/>
                </a:lnTo>
                <a:lnTo>
                  <a:pt x="1676400" y="498885"/>
                </a:lnTo>
                <a:lnTo>
                  <a:pt x="1686719" y="512787"/>
                </a:lnTo>
                <a:lnTo>
                  <a:pt x="1696641" y="527881"/>
                </a:lnTo>
                <a:lnTo>
                  <a:pt x="1707356" y="542974"/>
                </a:lnTo>
                <a:lnTo>
                  <a:pt x="1717675" y="559657"/>
                </a:lnTo>
                <a:lnTo>
                  <a:pt x="1727994" y="576339"/>
                </a:lnTo>
                <a:lnTo>
                  <a:pt x="1738710" y="594213"/>
                </a:lnTo>
                <a:lnTo>
                  <a:pt x="1749425" y="612882"/>
                </a:lnTo>
                <a:lnTo>
                  <a:pt x="1760141" y="632345"/>
                </a:lnTo>
                <a:lnTo>
                  <a:pt x="1770460" y="651808"/>
                </a:lnTo>
                <a:lnTo>
                  <a:pt x="1781175" y="672859"/>
                </a:lnTo>
                <a:lnTo>
                  <a:pt x="1802606" y="715360"/>
                </a:lnTo>
                <a:lnTo>
                  <a:pt x="1810544" y="731645"/>
                </a:lnTo>
                <a:lnTo>
                  <a:pt x="1813322" y="739192"/>
                </a:lnTo>
                <a:lnTo>
                  <a:pt x="1816100" y="745944"/>
                </a:lnTo>
                <a:lnTo>
                  <a:pt x="1817688" y="752300"/>
                </a:lnTo>
                <a:lnTo>
                  <a:pt x="1818878" y="758258"/>
                </a:lnTo>
                <a:lnTo>
                  <a:pt x="1819275" y="764216"/>
                </a:lnTo>
                <a:lnTo>
                  <a:pt x="1819275" y="769379"/>
                </a:lnTo>
                <a:lnTo>
                  <a:pt x="1818481" y="774543"/>
                </a:lnTo>
                <a:lnTo>
                  <a:pt x="1816497" y="778912"/>
                </a:lnTo>
                <a:lnTo>
                  <a:pt x="1814116" y="783679"/>
                </a:lnTo>
                <a:lnTo>
                  <a:pt x="1810544" y="788445"/>
                </a:lnTo>
                <a:lnTo>
                  <a:pt x="1805781" y="792417"/>
                </a:lnTo>
                <a:lnTo>
                  <a:pt x="1801019" y="796786"/>
                </a:lnTo>
                <a:lnTo>
                  <a:pt x="1794272" y="801155"/>
                </a:lnTo>
                <a:lnTo>
                  <a:pt x="1787128" y="805922"/>
                </a:lnTo>
                <a:lnTo>
                  <a:pt x="1778397" y="810688"/>
                </a:lnTo>
                <a:lnTo>
                  <a:pt x="1769269" y="815852"/>
                </a:lnTo>
                <a:lnTo>
                  <a:pt x="1747044" y="826179"/>
                </a:lnTo>
                <a:lnTo>
                  <a:pt x="1720056" y="838492"/>
                </a:lnTo>
                <a:lnTo>
                  <a:pt x="1687910" y="852394"/>
                </a:lnTo>
                <a:lnTo>
                  <a:pt x="1650206" y="868680"/>
                </a:lnTo>
                <a:lnTo>
                  <a:pt x="1607741" y="888142"/>
                </a:lnTo>
                <a:lnTo>
                  <a:pt x="1568450" y="905619"/>
                </a:lnTo>
                <a:lnTo>
                  <a:pt x="1553766" y="911975"/>
                </a:lnTo>
                <a:lnTo>
                  <a:pt x="1541463" y="916344"/>
                </a:lnTo>
                <a:lnTo>
                  <a:pt x="1531144" y="919521"/>
                </a:lnTo>
                <a:lnTo>
                  <a:pt x="1526778" y="920713"/>
                </a:lnTo>
                <a:lnTo>
                  <a:pt x="1522810" y="921507"/>
                </a:lnTo>
                <a:lnTo>
                  <a:pt x="1518841" y="921905"/>
                </a:lnTo>
                <a:lnTo>
                  <a:pt x="1514872" y="921905"/>
                </a:lnTo>
                <a:lnTo>
                  <a:pt x="1511697" y="921507"/>
                </a:lnTo>
                <a:lnTo>
                  <a:pt x="1508522" y="921110"/>
                </a:lnTo>
                <a:lnTo>
                  <a:pt x="1505347" y="920316"/>
                </a:lnTo>
                <a:lnTo>
                  <a:pt x="1502569" y="919521"/>
                </a:lnTo>
                <a:lnTo>
                  <a:pt x="1496219" y="916344"/>
                </a:lnTo>
                <a:lnTo>
                  <a:pt x="1489869" y="912769"/>
                </a:lnTo>
                <a:lnTo>
                  <a:pt x="1482328" y="907605"/>
                </a:lnTo>
                <a:lnTo>
                  <a:pt x="1472803" y="902045"/>
                </a:lnTo>
                <a:lnTo>
                  <a:pt x="1462485" y="895689"/>
                </a:lnTo>
                <a:lnTo>
                  <a:pt x="1449785" y="888540"/>
                </a:lnTo>
                <a:lnTo>
                  <a:pt x="1433910" y="880993"/>
                </a:lnTo>
                <a:lnTo>
                  <a:pt x="1425178" y="876624"/>
                </a:lnTo>
                <a:lnTo>
                  <a:pt x="1415653" y="870666"/>
                </a:lnTo>
                <a:lnTo>
                  <a:pt x="1404541" y="863516"/>
                </a:lnTo>
                <a:lnTo>
                  <a:pt x="1393428" y="854778"/>
                </a:lnTo>
                <a:lnTo>
                  <a:pt x="1381522" y="845642"/>
                </a:lnTo>
                <a:lnTo>
                  <a:pt x="1368822" y="834917"/>
                </a:lnTo>
                <a:lnTo>
                  <a:pt x="1355725" y="823796"/>
                </a:lnTo>
                <a:lnTo>
                  <a:pt x="1342231" y="811483"/>
                </a:lnTo>
                <a:lnTo>
                  <a:pt x="1314053" y="785267"/>
                </a:lnTo>
                <a:lnTo>
                  <a:pt x="1284288" y="757463"/>
                </a:lnTo>
                <a:lnTo>
                  <a:pt x="1254522" y="728468"/>
                </a:lnTo>
                <a:lnTo>
                  <a:pt x="1225153" y="698677"/>
                </a:lnTo>
                <a:lnTo>
                  <a:pt x="1167606" y="642275"/>
                </a:lnTo>
                <a:lnTo>
                  <a:pt x="1141016" y="616457"/>
                </a:lnTo>
                <a:lnTo>
                  <a:pt x="1116806" y="593816"/>
                </a:lnTo>
                <a:lnTo>
                  <a:pt x="1105694" y="583886"/>
                </a:lnTo>
                <a:lnTo>
                  <a:pt x="1094978" y="574751"/>
                </a:lnTo>
                <a:lnTo>
                  <a:pt x="1085453" y="567204"/>
                </a:lnTo>
                <a:lnTo>
                  <a:pt x="1077119" y="560451"/>
                </a:lnTo>
                <a:lnTo>
                  <a:pt x="1069181" y="554890"/>
                </a:lnTo>
                <a:lnTo>
                  <a:pt x="1062435" y="551316"/>
                </a:lnTo>
                <a:lnTo>
                  <a:pt x="1056878" y="548535"/>
                </a:lnTo>
                <a:lnTo>
                  <a:pt x="1054100" y="547741"/>
                </a:lnTo>
                <a:lnTo>
                  <a:pt x="1052116" y="547741"/>
                </a:lnTo>
                <a:lnTo>
                  <a:pt x="1042591" y="547741"/>
                </a:lnTo>
                <a:lnTo>
                  <a:pt x="1028700" y="548535"/>
                </a:lnTo>
                <a:lnTo>
                  <a:pt x="992585" y="550918"/>
                </a:lnTo>
                <a:lnTo>
                  <a:pt x="949325" y="553302"/>
                </a:lnTo>
                <a:lnTo>
                  <a:pt x="902494" y="556479"/>
                </a:lnTo>
                <a:lnTo>
                  <a:pt x="820341" y="562835"/>
                </a:lnTo>
                <a:lnTo>
                  <a:pt x="784622" y="566012"/>
                </a:lnTo>
                <a:lnTo>
                  <a:pt x="760810" y="542180"/>
                </a:lnTo>
                <a:lnTo>
                  <a:pt x="755650" y="532250"/>
                </a:lnTo>
                <a:lnTo>
                  <a:pt x="752078" y="521526"/>
                </a:lnTo>
                <a:lnTo>
                  <a:pt x="748506" y="511596"/>
                </a:lnTo>
                <a:lnTo>
                  <a:pt x="746522" y="500871"/>
                </a:lnTo>
                <a:lnTo>
                  <a:pt x="745331" y="490544"/>
                </a:lnTo>
                <a:lnTo>
                  <a:pt x="744935" y="480217"/>
                </a:lnTo>
                <a:lnTo>
                  <a:pt x="745728" y="470287"/>
                </a:lnTo>
                <a:lnTo>
                  <a:pt x="746919" y="459959"/>
                </a:lnTo>
                <a:lnTo>
                  <a:pt x="748903" y="450029"/>
                </a:lnTo>
                <a:lnTo>
                  <a:pt x="752078" y="440099"/>
                </a:lnTo>
                <a:lnTo>
                  <a:pt x="755650" y="430566"/>
                </a:lnTo>
                <a:lnTo>
                  <a:pt x="760016" y="420636"/>
                </a:lnTo>
                <a:lnTo>
                  <a:pt x="765175" y="411501"/>
                </a:lnTo>
                <a:lnTo>
                  <a:pt x="771128" y="402365"/>
                </a:lnTo>
                <a:lnTo>
                  <a:pt x="777875" y="393229"/>
                </a:lnTo>
                <a:lnTo>
                  <a:pt x="785019" y="384888"/>
                </a:lnTo>
                <a:lnTo>
                  <a:pt x="749697" y="362645"/>
                </a:lnTo>
                <a:lnTo>
                  <a:pt x="711994" y="339210"/>
                </a:lnTo>
                <a:lnTo>
                  <a:pt x="648494" y="300682"/>
                </a:lnTo>
                <a:lnTo>
                  <a:pt x="635000" y="307037"/>
                </a:lnTo>
                <a:lnTo>
                  <a:pt x="617538" y="316172"/>
                </a:lnTo>
                <a:lnTo>
                  <a:pt x="596503" y="327691"/>
                </a:lnTo>
                <a:lnTo>
                  <a:pt x="572294" y="341593"/>
                </a:lnTo>
                <a:lnTo>
                  <a:pt x="545306" y="357879"/>
                </a:lnTo>
                <a:lnTo>
                  <a:pt x="531019" y="367014"/>
                </a:lnTo>
                <a:lnTo>
                  <a:pt x="516335" y="377341"/>
                </a:lnTo>
                <a:lnTo>
                  <a:pt x="500856" y="387669"/>
                </a:lnTo>
                <a:lnTo>
                  <a:pt x="484585" y="399187"/>
                </a:lnTo>
                <a:lnTo>
                  <a:pt x="467915" y="411501"/>
                </a:lnTo>
                <a:lnTo>
                  <a:pt x="450850" y="424211"/>
                </a:lnTo>
                <a:lnTo>
                  <a:pt x="438150" y="434141"/>
                </a:lnTo>
                <a:lnTo>
                  <a:pt x="432990" y="439702"/>
                </a:lnTo>
                <a:lnTo>
                  <a:pt x="415131" y="456782"/>
                </a:lnTo>
                <a:lnTo>
                  <a:pt x="398859" y="473464"/>
                </a:lnTo>
                <a:lnTo>
                  <a:pt x="382984" y="490544"/>
                </a:lnTo>
                <a:lnTo>
                  <a:pt x="368300" y="506829"/>
                </a:lnTo>
                <a:lnTo>
                  <a:pt x="354409" y="523909"/>
                </a:lnTo>
                <a:lnTo>
                  <a:pt x="341312" y="539797"/>
                </a:lnTo>
                <a:lnTo>
                  <a:pt x="329009" y="555685"/>
                </a:lnTo>
                <a:lnTo>
                  <a:pt x="317500" y="570779"/>
                </a:lnTo>
                <a:lnTo>
                  <a:pt x="387350" y="732042"/>
                </a:lnTo>
                <a:lnTo>
                  <a:pt x="401240" y="724098"/>
                </a:lnTo>
                <a:lnTo>
                  <a:pt x="406400" y="721318"/>
                </a:lnTo>
                <a:lnTo>
                  <a:pt x="413147" y="720523"/>
                </a:lnTo>
                <a:lnTo>
                  <a:pt x="419497" y="719729"/>
                </a:lnTo>
                <a:lnTo>
                  <a:pt x="425053" y="719729"/>
                </a:lnTo>
                <a:lnTo>
                  <a:pt x="430609" y="720523"/>
                </a:lnTo>
                <a:lnTo>
                  <a:pt x="436165" y="721715"/>
                </a:lnTo>
                <a:lnTo>
                  <a:pt x="441325" y="722907"/>
                </a:lnTo>
                <a:lnTo>
                  <a:pt x="446484" y="724495"/>
                </a:lnTo>
                <a:lnTo>
                  <a:pt x="450850" y="726482"/>
                </a:lnTo>
                <a:lnTo>
                  <a:pt x="455215" y="729262"/>
                </a:lnTo>
                <a:lnTo>
                  <a:pt x="459581" y="731645"/>
                </a:lnTo>
                <a:lnTo>
                  <a:pt x="463550" y="734823"/>
                </a:lnTo>
                <a:lnTo>
                  <a:pt x="467519" y="738000"/>
                </a:lnTo>
                <a:lnTo>
                  <a:pt x="474265" y="744753"/>
                </a:lnTo>
                <a:lnTo>
                  <a:pt x="481013" y="752300"/>
                </a:lnTo>
                <a:lnTo>
                  <a:pt x="486966" y="759846"/>
                </a:lnTo>
                <a:lnTo>
                  <a:pt x="492125" y="768188"/>
                </a:lnTo>
                <a:lnTo>
                  <a:pt x="502047" y="783281"/>
                </a:lnTo>
                <a:lnTo>
                  <a:pt x="506413" y="790034"/>
                </a:lnTo>
                <a:lnTo>
                  <a:pt x="510778" y="795992"/>
                </a:lnTo>
                <a:lnTo>
                  <a:pt x="515541" y="800361"/>
                </a:lnTo>
                <a:lnTo>
                  <a:pt x="517525" y="802744"/>
                </a:lnTo>
                <a:lnTo>
                  <a:pt x="519510" y="803936"/>
                </a:lnTo>
                <a:lnTo>
                  <a:pt x="525860" y="807511"/>
                </a:lnTo>
                <a:lnTo>
                  <a:pt x="531416" y="811483"/>
                </a:lnTo>
                <a:lnTo>
                  <a:pt x="536972" y="815852"/>
                </a:lnTo>
                <a:lnTo>
                  <a:pt x="541735" y="819427"/>
                </a:lnTo>
                <a:lnTo>
                  <a:pt x="550466" y="827371"/>
                </a:lnTo>
                <a:lnTo>
                  <a:pt x="558006" y="834917"/>
                </a:lnTo>
                <a:lnTo>
                  <a:pt x="564356" y="843259"/>
                </a:lnTo>
                <a:lnTo>
                  <a:pt x="569516" y="850806"/>
                </a:lnTo>
                <a:lnTo>
                  <a:pt x="573881" y="858352"/>
                </a:lnTo>
                <a:lnTo>
                  <a:pt x="577850" y="865899"/>
                </a:lnTo>
                <a:lnTo>
                  <a:pt x="584597" y="879404"/>
                </a:lnTo>
                <a:lnTo>
                  <a:pt x="587375" y="885759"/>
                </a:lnTo>
                <a:lnTo>
                  <a:pt x="590550" y="891717"/>
                </a:lnTo>
                <a:lnTo>
                  <a:pt x="594122" y="896881"/>
                </a:lnTo>
                <a:lnTo>
                  <a:pt x="598091" y="901250"/>
                </a:lnTo>
                <a:lnTo>
                  <a:pt x="602456" y="905619"/>
                </a:lnTo>
                <a:lnTo>
                  <a:pt x="604838" y="907208"/>
                </a:lnTo>
                <a:lnTo>
                  <a:pt x="607616" y="908797"/>
                </a:lnTo>
                <a:lnTo>
                  <a:pt x="613569" y="912372"/>
                </a:lnTo>
                <a:lnTo>
                  <a:pt x="618728" y="915549"/>
                </a:lnTo>
                <a:lnTo>
                  <a:pt x="624285" y="919124"/>
                </a:lnTo>
                <a:lnTo>
                  <a:pt x="629047" y="922699"/>
                </a:lnTo>
                <a:lnTo>
                  <a:pt x="633413" y="926274"/>
                </a:lnTo>
                <a:lnTo>
                  <a:pt x="637778" y="929849"/>
                </a:lnTo>
                <a:lnTo>
                  <a:pt x="645319" y="938190"/>
                </a:lnTo>
                <a:lnTo>
                  <a:pt x="651669" y="946134"/>
                </a:lnTo>
                <a:lnTo>
                  <a:pt x="657622" y="954078"/>
                </a:lnTo>
                <a:lnTo>
                  <a:pt x="661988" y="962022"/>
                </a:lnTo>
                <a:lnTo>
                  <a:pt x="665956" y="969966"/>
                </a:lnTo>
                <a:lnTo>
                  <a:pt x="669528" y="977116"/>
                </a:lnTo>
                <a:lnTo>
                  <a:pt x="671910" y="983868"/>
                </a:lnTo>
                <a:lnTo>
                  <a:pt x="673894" y="990223"/>
                </a:lnTo>
                <a:lnTo>
                  <a:pt x="675085" y="995784"/>
                </a:lnTo>
                <a:lnTo>
                  <a:pt x="677069" y="1003331"/>
                </a:lnTo>
                <a:lnTo>
                  <a:pt x="677466" y="1006509"/>
                </a:lnTo>
                <a:lnTo>
                  <a:pt x="681038" y="1008892"/>
                </a:lnTo>
                <a:lnTo>
                  <a:pt x="691356" y="1016439"/>
                </a:lnTo>
                <a:lnTo>
                  <a:pt x="698103" y="1021999"/>
                </a:lnTo>
                <a:lnTo>
                  <a:pt x="705644" y="1028752"/>
                </a:lnTo>
                <a:lnTo>
                  <a:pt x="713185" y="1036299"/>
                </a:lnTo>
                <a:lnTo>
                  <a:pt x="721519" y="1045037"/>
                </a:lnTo>
                <a:lnTo>
                  <a:pt x="729456" y="1055364"/>
                </a:lnTo>
                <a:lnTo>
                  <a:pt x="733425" y="1060925"/>
                </a:lnTo>
                <a:lnTo>
                  <a:pt x="737394" y="1066486"/>
                </a:lnTo>
                <a:lnTo>
                  <a:pt x="740966" y="1072047"/>
                </a:lnTo>
                <a:lnTo>
                  <a:pt x="744538" y="1078005"/>
                </a:lnTo>
                <a:lnTo>
                  <a:pt x="747316" y="1084757"/>
                </a:lnTo>
                <a:lnTo>
                  <a:pt x="750094" y="1091112"/>
                </a:lnTo>
                <a:lnTo>
                  <a:pt x="753269" y="1097865"/>
                </a:lnTo>
                <a:lnTo>
                  <a:pt x="755253" y="1105014"/>
                </a:lnTo>
                <a:lnTo>
                  <a:pt x="757635" y="1112164"/>
                </a:lnTo>
                <a:lnTo>
                  <a:pt x="759222" y="1120108"/>
                </a:lnTo>
                <a:lnTo>
                  <a:pt x="760016" y="1128052"/>
                </a:lnTo>
                <a:lnTo>
                  <a:pt x="760810" y="1135599"/>
                </a:lnTo>
                <a:lnTo>
                  <a:pt x="760810" y="1143940"/>
                </a:lnTo>
                <a:lnTo>
                  <a:pt x="760413" y="1152281"/>
                </a:lnTo>
                <a:lnTo>
                  <a:pt x="760016" y="1157048"/>
                </a:lnTo>
                <a:lnTo>
                  <a:pt x="759222" y="1162211"/>
                </a:lnTo>
                <a:lnTo>
                  <a:pt x="756841" y="1171347"/>
                </a:lnTo>
                <a:lnTo>
                  <a:pt x="753666" y="1181277"/>
                </a:lnTo>
                <a:lnTo>
                  <a:pt x="749697" y="1190016"/>
                </a:lnTo>
                <a:lnTo>
                  <a:pt x="744935" y="1199151"/>
                </a:lnTo>
                <a:lnTo>
                  <a:pt x="739378" y="1207492"/>
                </a:lnTo>
                <a:lnTo>
                  <a:pt x="733028" y="1216628"/>
                </a:lnTo>
                <a:lnTo>
                  <a:pt x="726281" y="1224572"/>
                </a:lnTo>
                <a:lnTo>
                  <a:pt x="864394" y="1334200"/>
                </a:lnTo>
                <a:lnTo>
                  <a:pt x="871538" y="1340158"/>
                </a:lnTo>
                <a:lnTo>
                  <a:pt x="871935" y="1340555"/>
                </a:lnTo>
                <a:lnTo>
                  <a:pt x="872728" y="1340555"/>
                </a:lnTo>
                <a:lnTo>
                  <a:pt x="891381" y="1356046"/>
                </a:lnTo>
                <a:lnTo>
                  <a:pt x="908050" y="1369153"/>
                </a:lnTo>
                <a:lnTo>
                  <a:pt x="915194" y="1374317"/>
                </a:lnTo>
                <a:lnTo>
                  <a:pt x="921941" y="1379083"/>
                </a:lnTo>
                <a:lnTo>
                  <a:pt x="927894" y="1382658"/>
                </a:lnTo>
                <a:lnTo>
                  <a:pt x="933847" y="1386233"/>
                </a:lnTo>
                <a:lnTo>
                  <a:pt x="939006" y="1388219"/>
                </a:lnTo>
                <a:lnTo>
                  <a:pt x="944563" y="1389808"/>
                </a:lnTo>
                <a:lnTo>
                  <a:pt x="949722" y="1390205"/>
                </a:lnTo>
                <a:lnTo>
                  <a:pt x="954881" y="1390205"/>
                </a:lnTo>
                <a:lnTo>
                  <a:pt x="960041" y="1389411"/>
                </a:lnTo>
                <a:lnTo>
                  <a:pt x="965200" y="1387822"/>
                </a:lnTo>
                <a:lnTo>
                  <a:pt x="971153" y="1385041"/>
                </a:lnTo>
                <a:lnTo>
                  <a:pt x="977106" y="1381467"/>
                </a:lnTo>
                <a:lnTo>
                  <a:pt x="983456" y="1376700"/>
                </a:lnTo>
                <a:lnTo>
                  <a:pt x="990203" y="1371934"/>
                </a:lnTo>
                <a:lnTo>
                  <a:pt x="994966" y="1367962"/>
                </a:lnTo>
                <a:lnTo>
                  <a:pt x="998538" y="1364387"/>
                </a:lnTo>
                <a:lnTo>
                  <a:pt x="1002506" y="1360415"/>
                </a:lnTo>
                <a:lnTo>
                  <a:pt x="1005285" y="1356443"/>
                </a:lnTo>
                <a:lnTo>
                  <a:pt x="1008063" y="1353265"/>
                </a:lnTo>
                <a:lnTo>
                  <a:pt x="1009650" y="1349691"/>
                </a:lnTo>
                <a:lnTo>
                  <a:pt x="1010841" y="1346513"/>
                </a:lnTo>
                <a:lnTo>
                  <a:pt x="1011238" y="1343732"/>
                </a:lnTo>
                <a:lnTo>
                  <a:pt x="1011238" y="1341746"/>
                </a:lnTo>
                <a:lnTo>
                  <a:pt x="1010841" y="1339760"/>
                </a:lnTo>
                <a:lnTo>
                  <a:pt x="1009650" y="1336980"/>
                </a:lnTo>
                <a:lnTo>
                  <a:pt x="1008460" y="1334994"/>
                </a:lnTo>
                <a:lnTo>
                  <a:pt x="1007269" y="1334200"/>
                </a:lnTo>
                <a:lnTo>
                  <a:pt x="972344" y="1296466"/>
                </a:lnTo>
                <a:lnTo>
                  <a:pt x="846138" y="1173333"/>
                </a:lnTo>
                <a:lnTo>
                  <a:pt x="843756" y="1170950"/>
                </a:lnTo>
                <a:lnTo>
                  <a:pt x="841772" y="1168169"/>
                </a:lnTo>
                <a:lnTo>
                  <a:pt x="839788" y="1164992"/>
                </a:lnTo>
                <a:lnTo>
                  <a:pt x="838200" y="1162211"/>
                </a:lnTo>
                <a:lnTo>
                  <a:pt x="837010" y="1158637"/>
                </a:lnTo>
                <a:lnTo>
                  <a:pt x="836216" y="1155856"/>
                </a:lnTo>
                <a:lnTo>
                  <a:pt x="835819" y="1152281"/>
                </a:lnTo>
                <a:lnTo>
                  <a:pt x="835422" y="1149104"/>
                </a:lnTo>
                <a:lnTo>
                  <a:pt x="835819" y="1145529"/>
                </a:lnTo>
                <a:lnTo>
                  <a:pt x="836216" y="1142351"/>
                </a:lnTo>
                <a:lnTo>
                  <a:pt x="836613" y="1138777"/>
                </a:lnTo>
                <a:lnTo>
                  <a:pt x="837803" y="1135996"/>
                </a:lnTo>
                <a:lnTo>
                  <a:pt x="839391" y="1132421"/>
                </a:lnTo>
                <a:lnTo>
                  <a:pt x="840978" y="1129641"/>
                </a:lnTo>
                <a:lnTo>
                  <a:pt x="842963" y="1126861"/>
                </a:lnTo>
                <a:lnTo>
                  <a:pt x="845741" y="1124080"/>
                </a:lnTo>
                <a:lnTo>
                  <a:pt x="848122" y="1121697"/>
                </a:lnTo>
                <a:lnTo>
                  <a:pt x="850900" y="1119314"/>
                </a:lnTo>
                <a:lnTo>
                  <a:pt x="854075" y="1117725"/>
                </a:lnTo>
                <a:lnTo>
                  <a:pt x="856853" y="1116136"/>
                </a:lnTo>
                <a:lnTo>
                  <a:pt x="860028" y="1115342"/>
                </a:lnTo>
                <a:lnTo>
                  <a:pt x="863203" y="1114547"/>
                </a:lnTo>
                <a:lnTo>
                  <a:pt x="866775" y="1113753"/>
                </a:lnTo>
                <a:lnTo>
                  <a:pt x="869950" y="1113753"/>
                </a:lnTo>
                <a:lnTo>
                  <a:pt x="873522" y="1113753"/>
                </a:lnTo>
                <a:lnTo>
                  <a:pt x="876697" y="1114150"/>
                </a:lnTo>
                <a:lnTo>
                  <a:pt x="879872" y="1114944"/>
                </a:lnTo>
                <a:lnTo>
                  <a:pt x="883047" y="1116136"/>
                </a:lnTo>
                <a:lnTo>
                  <a:pt x="886222" y="1117328"/>
                </a:lnTo>
                <a:lnTo>
                  <a:pt x="889000" y="1118916"/>
                </a:lnTo>
                <a:lnTo>
                  <a:pt x="891778" y="1121300"/>
                </a:lnTo>
                <a:lnTo>
                  <a:pt x="894953" y="1123286"/>
                </a:lnTo>
                <a:lnTo>
                  <a:pt x="1063625" y="1287330"/>
                </a:lnTo>
                <a:lnTo>
                  <a:pt x="1063625" y="1286933"/>
                </a:lnTo>
                <a:lnTo>
                  <a:pt x="1071563" y="1294877"/>
                </a:lnTo>
                <a:lnTo>
                  <a:pt x="1073944" y="1298054"/>
                </a:lnTo>
                <a:lnTo>
                  <a:pt x="1092200" y="1315531"/>
                </a:lnTo>
                <a:lnTo>
                  <a:pt x="1110060" y="1332611"/>
                </a:lnTo>
                <a:lnTo>
                  <a:pt x="1117203" y="1339760"/>
                </a:lnTo>
                <a:lnTo>
                  <a:pt x="1123950" y="1345718"/>
                </a:lnTo>
                <a:lnTo>
                  <a:pt x="1130300" y="1350485"/>
                </a:lnTo>
                <a:lnTo>
                  <a:pt x="1135460" y="1354060"/>
                </a:lnTo>
                <a:lnTo>
                  <a:pt x="1141016" y="1356443"/>
                </a:lnTo>
                <a:lnTo>
                  <a:pt x="1145778" y="1358429"/>
                </a:lnTo>
                <a:lnTo>
                  <a:pt x="1150938" y="1359223"/>
                </a:lnTo>
                <a:lnTo>
                  <a:pt x="1155303" y="1358826"/>
                </a:lnTo>
                <a:lnTo>
                  <a:pt x="1160066" y="1357635"/>
                </a:lnTo>
                <a:lnTo>
                  <a:pt x="1164828" y="1354854"/>
                </a:lnTo>
                <a:lnTo>
                  <a:pt x="1169591" y="1351677"/>
                </a:lnTo>
                <a:lnTo>
                  <a:pt x="1175147" y="1347307"/>
                </a:lnTo>
                <a:lnTo>
                  <a:pt x="1181100" y="1341746"/>
                </a:lnTo>
                <a:lnTo>
                  <a:pt x="1187847" y="1335788"/>
                </a:lnTo>
                <a:lnTo>
                  <a:pt x="1193403" y="1330228"/>
                </a:lnTo>
                <a:lnTo>
                  <a:pt x="1198166" y="1324667"/>
                </a:lnTo>
                <a:lnTo>
                  <a:pt x="1201738" y="1319106"/>
                </a:lnTo>
                <a:lnTo>
                  <a:pt x="1205310" y="1313942"/>
                </a:lnTo>
                <a:lnTo>
                  <a:pt x="1207294" y="1309176"/>
                </a:lnTo>
                <a:lnTo>
                  <a:pt x="1209278" y="1304807"/>
                </a:lnTo>
                <a:lnTo>
                  <a:pt x="1210469" y="1300835"/>
                </a:lnTo>
                <a:lnTo>
                  <a:pt x="1211263" y="1297260"/>
                </a:lnTo>
                <a:lnTo>
                  <a:pt x="1211660" y="1293288"/>
                </a:lnTo>
                <a:lnTo>
                  <a:pt x="1211660" y="1290507"/>
                </a:lnTo>
                <a:lnTo>
                  <a:pt x="1211263" y="1287330"/>
                </a:lnTo>
                <a:lnTo>
                  <a:pt x="1210072" y="1284947"/>
                </a:lnTo>
                <a:lnTo>
                  <a:pt x="1208485" y="1280180"/>
                </a:lnTo>
                <a:lnTo>
                  <a:pt x="1206897" y="1277400"/>
                </a:lnTo>
                <a:lnTo>
                  <a:pt x="1161653" y="1233310"/>
                </a:lnTo>
                <a:lnTo>
                  <a:pt x="1159272" y="1230530"/>
                </a:lnTo>
                <a:lnTo>
                  <a:pt x="1156494" y="1227352"/>
                </a:lnTo>
                <a:lnTo>
                  <a:pt x="1154906" y="1224175"/>
                </a:lnTo>
                <a:lnTo>
                  <a:pt x="1153319" y="1220600"/>
                </a:lnTo>
                <a:lnTo>
                  <a:pt x="927894" y="1004920"/>
                </a:lnTo>
                <a:lnTo>
                  <a:pt x="925116" y="1002139"/>
                </a:lnTo>
                <a:lnTo>
                  <a:pt x="923131" y="999359"/>
                </a:lnTo>
                <a:lnTo>
                  <a:pt x="921544" y="996181"/>
                </a:lnTo>
                <a:lnTo>
                  <a:pt x="919560" y="993401"/>
                </a:lnTo>
                <a:lnTo>
                  <a:pt x="918369" y="989826"/>
                </a:lnTo>
                <a:lnTo>
                  <a:pt x="917575" y="986648"/>
                </a:lnTo>
                <a:lnTo>
                  <a:pt x="917178" y="983074"/>
                </a:lnTo>
                <a:lnTo>
                  <a:pt x="916781" y="979896"/>
                </a:lnTo>
                <a:lnTo>
                  <a:pt x="916781" y="976321"/>
                </a:lnTo>
                <a:lnTo>
                  <a:pt x="917178" y="973144"/>
                </a:lnTo>
                <a:lnTo>
                  <a:pt x="917972" y="969569"/>
                </a:lnTo>
                <a:lnTo>
                  <a:pt x="919163" y="966391"/>
                </a:lnTo>
                <a:lnTo>
                  <a:pt x="920750" y="962816"/>
                </a:lnTo>
                <a:lnTo>
                  <a:pt x="922338" y="960036"/>
                </a:lnTo>
                <a:lnTo>
                  <a:pt x="924322" y="956858"/>
                </a:lnTo>
                <a:lnTo>
                  <a:pt x="927100" y="954078"/>
                </a:lnTo>
                <a:lnTo>
                  <a:pt x="929481" y="952092"/>
                </a:lnTo>
                <a:lnTo>
                  <a:pt x="932260" y="949311"/>
                </a:lnTo>
                <a:lnTo>
                  <a:pt x="935435" y="947723"/>
                </a:lnTo>
                <a:lnTo>
                  <a:pt x="938213" y="946134"/>
                </a:lnTo>
                <a:lnTo>
                  <a:pt x="941785" y="944942"/>
                </a:lnTo>
                <a:lnTo>
                  <a:pt x="944960" y="944148"/>
                </a:lnTo>
                <a:lnTo>
                  <a:pt x="948531" y="943353"/>
                </a:lnTo>
                <a:lnTo>
                  <a:pt x="951706" y="942956"/>
                </a:lnTo>
                <a:lnTo>
                  <a:pt x="955278" y="942956"/>
                </a:lnTo>
                <a:lnTo>
                  <a:pt x="958453" y="943353"/>
                </a:lnTo>
                <a:lnTo>
                  <a:pt x="962025" y="944545"/>
                </a:lnTo>
                <a:lnTo>
                  <a:pt x="965200" y="945737"/>
                </a:lnTo>
                <a:lnTo>
                  <a:pt x="968772" y="946928"/>
                </a:lnTo>
                <a:lnTo>
                  <a:pt x="971550" y="948517"/>
                </a:lnTo>
                <a:lnTo>
                  <a:pt x="974725" y="950900"/>
                </a:lnTo>
                <a:lnTo>
                  <a:pt x="977503" y="953284"/>
                </a:lnTo>
                <a:lnTo>
                  <a:pt x="1214041" y="1179291"/>
                </a:lnTo>
                <a:lnTo>
                  <a:pt x="1216819" y="1182469"/>
                </a:lnTo>
                <a:lnTo>
                  <a:pt x="1235472" y="1199946"/>
                </a:lnTo>
                <a:lnTo>
                  <a:pt x="1254125" y="1217422"/>
                </a:lnTo>
                <a:lnTo>
                  <a:pt x="1262063" y="1224572"/>
                </a:lnTo>
                <a:lnTo>
                  <a:pt x="1268810" y="1230530"/>
                </a:lnTo>
                <a:lnTo>
                  <a:pt x="1275556" y="1235694"/>
                </a:lnTo>
                <a:lnTo>
                  <a:pt x="1281510" y="1239269"/>
                </a:lnTo>
                <a:lnTo>
                  <a:pt x="1287066" y="1242049"/>
                </a:lnTo>
                <a:lnTo>
                  <a:pt x="1292622" y="1244035"/>
                </a:lnTo>
                <a:lnTo>
                  <a:pt x="1297385" y="1244432"/>
                </a:lnTo>
                <a:lnTo>
                  <a:pt x="1299766" y="1244432"/>
                </a:lnTo>
                <a:lnTo>
                  <a:pt x="1302147" y="1244035"/>
                </a:lnTo>
                <a:lnTo>
                  <a:pt x="1307306" y="1242843"/>
                </a:lnTo>
                <a:lnTo>
                  <a:pt x="1312863" y="1240063"/>
                </a:lnTo>
                <a:lnTo>
                  <a:pt x="1317625" y="1236885"/>
                </a:lnTo>
                <a:lnTo>
                  <a:pt x="1323578" y="1232516"/>
                </a:lnTo>
                <a:lnTo>
                  <a:pt x="1329928" y="1226955"/>
                </a:lnTo>
                <a:lnTo>
                  <a:pt x="1336675" y="1220600"/>
                </a:lnTo>
                <a:lnTo>
                  <a:pt x="1343422" y="1213848"/>
                </a:lnTo>
                <a:lnTo>
                  <a:pt x="1348978" y="1207492"/>
                </a:lnTo>
                <a:lnTo>
                  <a:pt x="1352947" y="1201932"/>
                </a:lnTo>
                <a:lnTo>
                  <a:pt x="1356122" y="1196371"/>
                </a:lnTo>
                <a:lnTo>
                  <a:pt x="1358503" y="1191207"/>
                </a:lnTo>
                <a:lnTo>
                  <a:pt x="1360488" y="1186044"/>
                </a:lnTo>
                <a:lnTo>
                  <a:pt x="1361281" y="1182072"/>
                </a:lnTo>
                <a:lnTo>
                  <a:pt x="1361678" y="1178099"/>
                </a:lnTo>
                <a:lnTo>
                  <a:pt x="1361281" y="1174922"/>
                </a:lnTo>
                <a:lnTo>
                  <a:pt x="1360885" y="1171744"/>
                </a:lnTo>
                <a:lnTo>
                  <a:pt x="1359694" y="1168964"/>
                </a:lnTo>
                <a:lnTo>
                  <a:pt x="1359297" y="1166581"/>
                </a:lnTo>
                <a:lnTo>
                  <a:pt x="1357710" y="1164197"/>
                </a:lnTo>
                <a:lnTo>
                  <a:pt x="1356916" y="1163006"/>
                </a:lnTo>
                <a:lnTo>
                  <a:pt x="1309688" y="1118519"/>
                </a:lnTo>
                <a:lnTo>
                  <a:pt x="1307703" y="1116533"/>
                </a:lnTo>
                <a:lnTo>
                  <a:pt x="1306116" y="1114150"/>
                </a:lnTo>
                <a:lnTo>
                  <a:pt x="1302544" y="1108986"/>
                </a:lnTo>
                <a:lnTo>
                  <a:pt x="1299369" y="1105412"/>
                </a:lnTo>
                <a:lnTo>
                  <a:pt x="1279128" y="1084757"/>
                </a:lnTo>
                <a:lnTo>
                  <a:pt x="1278335" y="1084360"/>
                </a:lnTo>
                <a:lnTo>
                  <a:pt x="1048941" y="854778"/>
                </a:lnTo>
                <a:lnTo>
                  <a:pt x="1046163" y="851997"/>
                </a:lnTo>
                <a:lnTo>
                  <a:pt x="1044178" y="849217"/>
                </a:lnTo>
                <a:lnTo>
                  <a:pt x="1042591" y="846039"/>
                </a:lnTo>
                <a:lnTo>
                  <a:pt x="1041003" y="843259"/>
                </a:lnTo>
                <a:lnTo>
                  <a:pt x="1039813" y="839684"/>
                </a:lnTo>
                <a:lnTo>
                  <a:pt x="1039019" y="836506"/>
                </a:lnTo>
                <a:lnTo>
                  <a:pt x="1038622" y="832931"/>
                </a:lnTo>
                <a:lnTo>
                  <a:pt x="1038622" y="829754"/>
                </a:lnTo>
                <a:lnTo>
                  <a:pt x="1038622" y="826179"/>
                </a:lnTo>
                <a:lnTo>
                  <a:pt x="1039019" y="823001"/>
                </a:lnTo>
                <a:lnTo>
                  <a:pt x="1039813" y="819427"/>
                </a:lnTo>
                <a:lnTo>
                  <a:pt x="1041003" y="816249"/>
                </a:lnTo>
                <a:lnTo>
                  <a:pt x="1042591" y="813071"/>
                </a:lnTo>
                <a:lnTo>
                  <a:pt x="1044178" y="810291"/>
                </a:lnTo>
                <a:lnTo>
                  <a:pt x="1046163" y="807113"/>
                </a:lnTo>
                <a:lnTo>
                  <a:pt x="1048941" y="804730"/>
                </a:lnTo>
                <a:lnTo>
                  <a:pt x="1051719" y="802347"/>
                </a:lnTo>
                <a:lnTo>
                  <a:pt x="1054100" y="799964"/>
                </a:lnTo>
                <a:lnTo>
                  <a:pt x="1057672" y="798375"/>
                </a:lnTo>
                <a:lnTo>
                  <a:pt x="1060450" y="796786"/>
                </a:lnTo>
                <a:lnTo>
                  <a:pt x="1064022" y="795595"/>
                </a:lnTo>
                <a:lnTo>
                  <a:pt x="1067197" y="794800"/>
                </a:lnTo>
                <a:lnTo>
                  <a:pt x="1070769" y="794006"/>
                </a:lnTo>
                <a:lnTo>
                  <a:pt x="1073944" y="794006"/>
                </a:lnTo>
                <a:lnTo>
                  <a:pt x="1077516" y="794006"/>
                </a:lnTo>
                <a:lnTo>
                  <a:pt x="1080691" y="794800"/>
                </a:lnTo>
                <a:lnTo>
                  <a:pt x="1084263" y="795595"/>
                </a:lnTo>
                <a:lnTo>
                  <a:pt x="1087041" y="796786"/>
                </a:lnTo>
                <a:lnTo>
                  <a:pt x="1090613" y="798375"/>
                </a:lnTo>
                <a:lnTo>
                  <a:pt x="1093391" y="799964"/>
                </a:lnTo>
                <a:lnTo>
                  <a:pt x="1096566" y="802347"/>
                </a:lnTo>
                <a:lnTo>
                  <a:pt x="1098947" y="804730"/>
                </a:lnTo>
                <a:lnTo>
                  <a:pt x="1328738" y="1034313"/>
                </a:lnTo>
                <a:lnTo>
                  <a:pt x="1331119" y="1037093"/>
                </a:lnTo>
                <a:lnTo>
                  <a:pt x="1349375" y="1055364"/>
                </a:lnTo>
                <a:lnTo>
                  <a:pt x="1364456" y="1070061"/>
                </a:lnTo>
                <a:lnTo>
                  <a:pt x="1371600" y="1076813"/>
                </a:lnTo>
                <a:lnTo>
                  <a:pt x="1378347" y="1083168"/>
                </a:lnTo>
                <a:lnTo>
                  <a:pt x="1385094" y="1088729"/>
                </a:lnTo>
                <a:lnTo>
                  <a:pt x="1391444" y="1093496"/>
                </a:lnTo>
                <a:lnTo>
                  <a:pt x="1397397" y="1096673"/>
                </a:lnTo>
                <a:lnTo>
                  <a:pt x="1400175" y="1097865"/>
                </a:lnTo>
                <a:lnTo>
                  <a:pt x="1402953" y="1098659"/>
                </a:lnTo>
                <a:lnTo>
                  <a:pt x="1404541" y="1099056"/>
                </a:lnTo>
                <a:lnTo>
                  <a:pt x="1407716" y="1099851"/>
                </a:lnTo>
                <a:lnTo>
                  <a:pt x="1410891" y="1099056"/>
                </a:lnTo>
                <a:lnTo>
                  <a:pt x="1415653" y="1098262"/>
                </a:lnTo>
                <a:lnTo>
                  <a:pt x="1421210" y="1095879"/>
                </a:lnTo>
                <a:lnTo>
                  <a:pt x="1424385" y="1093893"/>
                </a:lnTo>
                <a:lnTo>
                  <a:pt x="1427956" y="1091112"/>
                </a:lnTo>
                <a:lnTo>
                  <a:pt x="1431528" y="1088729"/>
                </a:lnTo>
                <a:lnTo>
                  <a:pt x="1435894" y="1084757"/>
                </a:lnTo>
                <a:lnTo>
                  <a:pt x="1440260" y="1081182"/>
                </a:lnTo>
                <a:lnTo>
                  <a:pt x="1445419" y="1076019"/>
                </a:lnTo>
                <a:lnTo>
                  <a:pt x="1452166" y="1068869"/>
                </a:lnTo>
                <a:lnTo>
                  <a:pt x="1457325" y="1062514"/>
                </a:lnTo>
                <a:lnTo>
                  <a:pt x="1461294" y="1056159"/>
                </a:lnTo>
                <a:lnTo>
                  <a:pt x="1464866" y="1050201"/>
                </a:lnTo>
                <a:lnTo>
                  <a:pt x="1466850" y="1044640"/>
                </a:lnTo>
                <a:lnTo>
                  <a:pt x="1468835" y="1039873"/>
                </a:lnTo>
                <a:lnTo>
                  <a:pt x="1469628" y="1035504"/>
                </a:lnTo>
                <a:lnTo>
                  <a:pt x="1470025" y="1031135"/>
                </a:lnTo>
                <a:lnTo>
                  <a:pt x="1469628" y="1027560"/>
                </a:lnTo>
                <a:lnTo>
                  <a:pt x="1469231" y="1024383"/>
                </a:lnTo>
                <a:lnTo>
                  <a:pt x="1468041" y="1021602"/>
                </a:lnTo>
                <a:lnTo>
                  <a:pt x="1467247" y="1019616"/>
                </a:lnTo>
                <a:lnTo>
                  <a:pt x="1465660" y="1016041"/>
                </a:lnTo>
                <a:lnTo>
                  <a:pt x="1464866" y="1015247"/>
                </a:lnTo>
                <a:lnTo>
                  <a:pt x="1419225" y="969966"/>
                </a:lnTo>
                <a:lnTo>
                  <a:pt x="1416844" y="967583"/>
                </a:lnTo>
                <a:lnTo>
                  <a:pt x="1414860" y="964802"/>
                </a:lnTo>
                <a:lnTo>
                  <a:pt x="1412478" y="961625"/>
                </a:lnTo>
                <a:lnTo>
                  <a:pt x="1411288" y="958447"/>
                </a:lnTo>
                <a:lnTo>
                  <a:pt x="1410097" y="955270"/>
                </a:lnTo>
                <a:lnTo>
                  <a:pt x="1409303" y="952092"/>
                </a:lnTo>
                <a:lnTo>
                  <a:pt x="1408906" y="948517"/>
                </a:lnTo>
                <a:lnTo>
                  <a:pt x="1408510" y="945339"/>
                </a:lnTo>
                <a:lnTo>
                  <a:pt x="1408906" y="941765"/>
                </a:lnTo>
                <a:lnTo>
                  <a:pt x="1409303" y="938587"/>
                </a:lnTo>
                <a:lnTo>
                  <a:pt x="1410097" y="935012"/>
                </a:lnTo>
                <a:lnTo>
                  <a:pt x="1410891" y="931835"/>
                </a:lnTo>
                <a:lnTo>
                  <a:pt x="1412478" y="928657"/>
                </a:lnTo>
                <a:lnTo>
                  <a:pt x="1414463" y="925479"/>
                </a:lnTo>
                <a:lnTo>
                  <a:pt x="1416447" y="922302"/>
                </a:lnTo>
                <a:lnTo>
                  <a:pt x="1418828" y="919919"/>
                </a:lnTo>
                <a:lnTo>
                  <a:pt x="1421606" y="917535"/>
                </a:lnTo>
                <a:lnTo>
                  <a:pt x="1424385" y="915152"/>
                </a:lnTo>
                <a:lnTo>
                  <a:pt x="1427163" y="913563"/>
                </a:lnTo>
                <a:lnTo>
                  <a:pt x="1430338" y="911975"/>
                </a:lnTo>
                <a:lnTo>
                  <a:pt x="1433513" y="910783"/>
                </a:lnTo>
                <a:lnTo>
                  <a:pt x="1437085" y="909989"/>
                </a:lnTo>
                <a:lnTo>
                  <a:pt x="1440260" y="909194"/>
                </a:lnTo>
                <a:lnTo>
                  <a:pt x="1443831" y="909194"/>
                </a:lnTo>
                <a:lnTo>
                  <a:pt x="1447006" y="909194"/>
                </a:lnTo>
                <a:lnTo>
                  <a:pt x="1450578" y="909989"/>
                </a:lnTo>
                <a:lnTo>
                  <a:pt x="1453753" y="910783"/>
                </a:lnTo>
                <a:lnTo>
                  <a:pt x="1457325" y="911975"/>
                </a:lnTo>
                <a:lnTo>
                  <a:pt x="1460103" y="913166"/>
                </a:lnTo>
                <a:lnTo>
                  <a:pt x="1463278" y="914755"/>
                </a:lnTo>
                <a:lnTo>
                  <a:pt x="1466056" y="917138"/>
                </a:lnTo>
                <a:lnTo>
                  <a:pt x="1469231" y="919521"/>
                </a:lnTo>
                <a:lnTo>
                  <a:pt x="1516460" y="966391"/>
                </a:lnTo>
                <a:lnTo>
                  <a:pt x="1520825" y="971952"/>
                </a:lnTo>
                <a:lnTo>
                  <a:pt x="1525191" y="978307"/>
                </a:lnTo>
                <a:lnTo>
                  <a:pt x="1528763" y="985060"/>
                </a:lnTo>
                <a:lnTo>
                  <a:pt x="1532731" y="993004"/>
                </a:lnTo>
                <a:lnTo>
                  <a:pt x="1535510" y="1001345"/>
                </a:lnTo>
                <a:lnTo>
                  <a:pt x="1538288" y="1010481"/>
                </a:lnTo>
                <a:lnTo>
                  <a:pt x="1539875" y="1020411"/>
                </a:lnTo>
                <a:lnTo>
                  <a:pt x="1540272" y="1025574"/>
                </a:lnTo>
                <a:lnTo>
                  <a:pt x="1540272" y="1030738"/>
                </a:lnTo>
                <a:lnTo>
                  <a:pt x="1540272" y="1035901"/>
                </a:lnTo>
                <a:lnTo>
                  <a:pt x="1539875" y="1041462"/>
                </a:lnTo>
                <a:lnTo>
                  <a:pt x="1539478" y="1047023"/>
                </a:lnTo>
                <a:lnTo>
                  <a:pt x="1538685" y="1052981"/>
                </a:lnTo>
                <a:lnTo>
                  <a:pt x="1537494" y="1058145"/>
                </a:lnTo>
                <a:lnTo>
                  <a:pt x="1535510" y="1064103"/>
                </a:lnTo>
                <a:lnTo>
                  <a:pt x="1533525" y="1070061"/>
                </a:lnTo>
                <a:lnTo>
                  <a:pt x="1531144" y="1076416"/>
                </a:lnTo>
                <a:lnTo>
                  <a:pt x="1527969" y="1082374"/>
                </a:lnTo>
                <a:lnTo>
                  <a:pt x="1525191" y="1088729"/>
                </a:lnTo>
                <a:lnTo>
                  <a:pt x="1521222" y="1094687"/>
                </a:lnTo>
                <a:lnTo>
                  <a:pt x="1517253" y="1101042"/>
                </a:lnTo>
                <a:lnTo>
                  <a:pt x="1512491" y="1107398"/>
                </a:lnTo>
                <a:lnTo>
                  <a:pt x="1507331" y="1113753"/>
                </a:lnTo>
                <a:lnTo>
                  <a:pt x="1501775" y="1120108"/>
                </a:lnTo>
                <a:lnTo>
                  <a:pt x="1495822" y="1126066"/>
                </a:lnTo>
                <a:lnTo>
                  <a:pt x="1485900" y="1135599"/>
                </a:lnTo>
                <a:lnTo>
                  <a:pt x="1479550" y="1141160"/>
                </a:lnTo>
                <a:lnTo>
                  <a:pt x="1472010" y="1147118"/>
                </a:lnTo>
                <a:lnTo>
                  <a:pt x="1463675" y="1152679"/>
                </a:lnTo>
                <a:lnTo>
                  <a:pt x="1453753" y="1158239"/>
                </a:lnTo>
                <a:lnTo>
                  <a:pt x="1448991" y="1161020"/>
                </a:lnTo>
                <a:lnTo>
                  <a:pt x="1443435" y="1163403"/>
                </a:lnTo>
                <a:lnTo>
                  <a:pt x="1437878" y="1165389"/>
                </a:lnTo>
                <a:lnTo>
                  <a:pt x="1432322" y="1166978"/>
                </a:lnTo>
                <a:lnTo>
                  <a:pt x="1432719" y="1172539"/>
                </a:lnTo>
                <a:lnTo>
                  <a:pt x="1432719" y="1178497"/>
                </a:lnTo>
                <a:lnTo>
                  <a:pt x="1432719" y="1184852"/>
                </a:lnTo>
                <a:lnTo>
                  <a:pt x="1432322" y="1190810"/>
                </a:lnTo>
                <a:lnTo>
                  <a:pt x="1431131" y="1197165"/>
                </a:lnTo>
                <a:lnTo>
                  <a:pt x="1429941" y="1203520"/>
                </a:lnTo>
                <a:lnTo>
                  <a:pt x="1427956" y="1210273"/>
                </a:lnTo>
                <a:lnTo>
                  <a:pt x="1425575" y="1217025"/>
                </a:lnTo>
                <a:lnTo>
                  <a:pt x="1422797" y="1223778"/>
                </a:lnTo>
                <a:lnTo>
                  <a:pt x="1419225" y="1230530"/>
                </a:lnTo>
                <a:lnTo>
                  <a:pt x="1415653" y="1237283"/>
                </a:lnTo>
                <a:lnTo>
                  <a:pt x="1410891" y="1244432"/>
                </a:lnTo>
                <a:lnTo>
                  <a:pt x="1405731" y="1251185"/>
                </a:lnTo>
                <a:lnTo>
                  <a:pt x="1399778" y="1258334"/>
                </a:lnTo>
                <a:lnTo>
                  <a:pt x="1393428" y="1265484"/>
                </a:lnTo>
                <a:lnTo>
                  <a:pt x="1386285" y="1272633"/>
                </a:lnTo>
                <a:lnTo>
                  <a:pt x="1379935" y="1278194"/>
                </a:lnTo>
                <a:lnTo>
                  <a:pt x="1374378" y="1283755"/>
                </a:lnTo>
                <a:lnTo>
                  <a:pt x="1368028" y="1288124"/>
                </a:lnTo>
                <a:lnTo>
                  <a:pt x="1362075" y="1292891"/>
                </a:lnTo>
                <a:lnTo>
                  <a:pt x="1356519" y="1296863"/>
                </a:lnTo>
                <a:lnTo>
                  <a:pt x="1350566" y="1300040"/>
                </a:lnTo>
                <a:lnTo>
                  <a:pt x="1345010" y="1303615"/>
                </a:lnTo>
                <a:lnTo>
                  <a:pt x="1339453" y="1305998"/>
                </a:lnTo>
                <a:lnTo>
                  <a:pt x="1334294" y="1308382"/>
                </a:lnTo>
                <a:lnTo>
                  <a:pt x="1328738" y="1310765"/>
                </a:lnTo>
                <a:lnTo>
                  <a:pt x="1323181" y="1312354"/>
                </a:lnTo>
                <a:lnTo>
                  <a:pt x="1318022" y="1313545"/>
                </a:lnTo>
                <a:lnTo>
                  <a:pt x="1312863" y="1314737"/>
                </a:lnTo>
                <a:lnTo>
                  <a:pt x="1307703" y="1315134"/>
                </a:lnTo>
                <a:lnTo>
                  <a:pt x="1302544" y="1315531"/>
                </a:lnTo>
                <a:lnTo>
                  <a:pt x="1297781" y="1315928"/>
                </a:lnTo>
                <a:lnTo>
                  <a:pt x="1293019" y="1315531"/>
                </a:lnTo>
                <a:lnTo>
                  <a:pt x="1288256" y="1315134"/>
                </a:lnTo>
                <a:lnTo>
                  <a:pt x="1279128" y="1313545"/>
                </a:lnTo>
                <a:lnTo>
                  <a:pt x="1276747" y="1322284"/>
                </a:lnTo>
                <a:lnTo>
                  <a:pt x="1273969" y="1331022"/>
                </a:lnTo>
                <a:lnTo>
                  <a:pt x="1270000" y="1339760"/>
                </a:lnTo>
                <a:lnTo>
                  <a:pt x="1265635" y="1348499"/>
                </a:lnTo>
                <a:lnTo>
                  <a:pt x="1260078" y="1358032"/>
                </a:lnTo>
                <a:lnTo>
                  <a:pt x="1253331" y="1366770"/>
                </a:lnTo>
                <a:lnTo>
                  <a:pt x="1245394" y="1375906"/>
                </a:lnTo>
                <a:lnTo>
                  <a:pt x="1236266" y="1385439"/>
                </a:lnTo>
                <a:lnTo>
                  <a:pt x="1230313" y="1391397"/>
                </a:lnTo>
                <a:lnTo>
                  <a:pt x="1224756" y="1396163"/>
                </a:lnTo>
                <a:lnTo>
                  <a:pt x="1219200" y="1401327"/>
                </a:lnTo>
                <a:lnTo>
                  <a:pt x="1213247" y="1405696"/>
                </a:lnTo>
                <a:lnTo>
                  <a:pt x="1207691" y="1409271"/>
                </a:lnTo>
                <a:lnTo>
                  <a:pt x="1202135" y="1413243"/>
                </a:lnTo>
                <a:lnTo>
                  <a:pt x="1196578" y="1416023"/>
                </a:lnTo>
                <a:lnTo>
                  <a:pt x="1191419" y="1419201"/>
                </a:lnTo>
                <a:lnTo>
                  <a:pt x="1185863" y="1421584"/>
                </a:lnTo>
                <a:lnTo>
                  <a:pt x="1180703" y="1423173"/>
                </a:lnTo>
                <a:lnTo>
                  <a:pt x="1175544" y="1425159"/>
                </a:lnTo>
                <a:lnTo>
                  <a:pt x="1170781" y="1426748"/>
                </a:lnTo>
                <a:lnTo>
                  <a:pt x="1165622" y="1427542"/>
                </a:lnTo>
                <a:lnTo>
                  <a:pt x="1160463" y="1428336"/>
                </a:lnTo>
                <a:lnTo>
                  <a:pt x="1155700" y="1428734"/>
                </a:lnTo>
                <a:lnTo>
                  <a:pt x="1150938" y="1428734"/>
                </a:lnTo>
                <a:lnTo>
                  <a:pt x="1144588" y="1428734"/>
                </a:lnTo>
                <a:lnTo>
                  <a:pt x="1137841" y="1427939"/>
                </a:lnTo>
                <a:lnTo>
                  <a:pt x="1131491" y="1426748"/>
                </a:lnTo>
                <a:lnTo>
                  <a:pt x="1125538" y="1425159"/>
                </a:lnTo>
                <a:lnTo>
                  <a:pt x="1119188" y="1422776"/>
                </a:lnTo>
                <a:lnTo>
                  <a:pt x="1113235" y="1420392"/>
                </a:lnTo>
                <a:lnTo>
                  <a:pt x="1107281" y="1417215"/>
                </a:lnTo>
                <a:lnTo>
                  <a:pt x="1101725" y="1414037"/>
                </a:lnTo>
                <a:lnTo>
                  <a:pt x="1096566" y="1410462"/>
                </a:lnTo>
                <a:lnTo>
                  <a:pt x="1090613" y="1406888"/>
                </a:lnTo>
                <a:lnTo>
                  <a:pt x="1079897" y="1398943"/>
                </a:lnTo>
                <a:lnTo>
                  <a:pt x="1069975" y="1390205"/>
                </a:lnTo>
                <a:lnTo>
                  <a:pt x="1059656" y="1381069"/>
                </a:lnTo>
                <a:lnTo>
                  <a:pt x="1056878" y="1385836"/>
                </a:lnTo>
                <a:lnTo>
                  <a:pt x="1053703" y="1390205"/>
                </a:lnTo>
                <a:lnTo>
                  <a:pt x="1050131" y="1394971"/>
                </a:lnTo>
                <a:lnTo>
                  <a:pt x="1046163" y="1399738"/>
                </a:lnTo>
                <a:lnTo>
                  <a:pt x="1042194" y="1404107"/>
                </a:lnTo>
                <a:lnTo>
                  <a:pt x="1037431" y="1408874"/>
                </a:lnTo>
                <a:lnTo>
                  <a:pt x="1032669" y="1413640"/>
                </a:lnTo>
                <a:lnTo>
                  <a:pt x="1027113" y="1417612"/>
                </a:lnTo>
                <a:lnTo>
                  <a:pt x="1016794" y="1425953"/>
                </a:lnTo>
                <a:lnTo>
                  <a:pt x="1006475" y="1432706"/>
                </a:lnTo>
                <a:lnTo>
                  <a:pt x="996553" y="1437869"/>
                </a:lnTo>
                <a:lnTo>
                  <a:pt x="986631" y="1442238"/>
                </a:lnTo>
                <a:lnTo>
                  <a:pt x="977503" y="1445813"/>
                </a:lnTo>
                <a:lnTo>
                  <a:pt x="968772" y="1447799"/>
                </a:lnTo>
                <a:lnTo>
                  <a:pt x="959644" y="1448991"/>
                </a:lnTo>
                <a:lnTo>
                  <a:pt x="950913" y="1449388"/>
                </a:lnTo>
                <a:lnTo>
                  <a:pt x="944166" y="1449388"/>
                </a:lnTo>
                <a:lnTo>
                  <a:pt x="937419" y="1448594"/>
                </a:lnTo>
                <a:lnTo>
                  <a:pt x="930672" y="1447402"/>
                </a:lnTo>
                <a:lnTo>
                  <a:pt x="923925" y="1445416"/>
                </a:lnTo>
                <a:lnTo>
                  <a:pt x="917575" y="1443033"/>
                </a:lnTo>
                <a:lnTo>
                  <a:pt x="911225" y="1440650"/>
                </a:lnTo>
                <a:lnTo>
                  <a:pt x="905272" y="1437472"/>
                </a:lnTo>
                <a:lnTo>
                  <a:pt x="898922" y="1434294"/>
                </a:lnTo>
                <a:lnTo>
                  <a:pt x="893366" y="1430720"/>
                </a:lnTo>
                <a:lnTo>
                  <a:pt x="887810" y="1427145"/>
                </a:lnTo>
                <a:lnTo>
                  <a:pt x="876300" y="1419201"/>
                </a:lnTo>
                <a:lnTo>
                  <a:pt x="865188" y="1410462"/>
                </a:lnTo>
                <a:lnTo>
                  <a:pt x="854472" y="1402121"/>
                </a:lnTo>
                <a:lnTo>
                  <a:pt x="837803" y="1388616"/>
                </a:lnTo>
                <a:lnTo>
                  <a:pt x="835422" y="1386630"/>
                </a:lnTo>
                <a:lnTo>
                  <a:pt x="681435" y="1264689"/>
                </a:lnTo>
                <a:lnTo>
                  <a:pt x="673497" y="1270647"/>
                </a:lnTo>
                <a:lnTo>
                  <a:pt x="665560" y="1275414"/>
                </a:lnTo>
                <a:lnTo>
                  <a:pt x="649685" y="1285741"/>
                </a:lnTo>
                <a:lnTo>
                  <a:pt x="633016" y="1294480"/>
                </a:lnTo>
                <a:lnTo>
                  <a:pt x="617538" y="1302026"/>
                </a:lnTo>
                <a:lnTo>
                  <a:pt x="602456" y="1308382"/>
                </a:lnTo>
                <a:lnTo>
                  <a:pt x="588963" y="1313148"/>
                </a:lnTo>
                <a:lnTo>
                  <a:pt x="576660" y="1317120"/>
                </a:lnTo>
                <a:lnTo>
                  <a:pt x="571103" y="1318312"/>
                </a:lnTo>
                <a:lnTo>
                  <a:pt x="565944" y="1319106"/>
                </a:lnTo>
                <a:lnTo>
                  <a:pt x="561975" y="1319503"/>
                </a:lnTo>
                <a:lnTo>
                  <a:pt x="557610" y="1319503"/>
                </a:lnTo>
                <a:lnTo>
                  <a:pt x="553641" y="1319106"/>
                </a:lnTo>
                <a:lnTo>
                  <a:pt x="550069" y="1318312"/>
                </a:lnTo>
                <a:lnTo>
                  <a:pt x="546497" y="1317517"/>
                </a:lnTo>
                <a:lnTo>
                  <a:pt x="543719" y="1315531"/>
                </a:lnTo>
                <a:lnTo>
                  <a:pt x="540941" y="1313942"/>
                </a:lnTo>
                <a:lnTo>
                  <a:pt x="538163" y="1312354"/>
                </a:lnTo>
                <a:lnTo>
                  <a:pt x="535781" y="1309970"/>
                </a:lnTo>
                <a:lnTo>
                  <a:pt x="533003" y="1307587"/>
                </a:lnTo>
                <a:lnTo>
                  <a:pt x="529431" y="1302026"/>
                </a:lnTo>
                <a:lnTo>
                  <a:pt x="525860" y="1296466"/>
                </a:lnTo>
                <a:lnTo>
                  <a:pt x="523478" y="1290507"/>
                </a:lnTo>
                <a:lnTo>
                  <a:pt x="521891" y="1284152"/>
                </a:lnTo>
                <a:lnTo>
                  <a:pt x="519906" y="1278194"/>
                </a:lnTo>
                <a:lnTo>
                  <a:pt x="518716" y="1272236"/>
                </a:lnTo>
                <a:lnTo>
                  <a:pt x="518319" y="1267073"/>
                </a:lnTo>
                <a:lnTo>
                  <a:pt x="517525" y="1259526"/>
                </a:lnTo>
                <a:lnTo>
                  <a:pt x="517525" y="1256745"/>
                </a:lnTo>
                <a:lnTo>
                  <a:pt x="517525" y="1255554"/>
                </a:lnTo>
                <a:lnTo>
                  <a:pt x="516731" y="1252376"/>
                </a:lnTo>
                <a:lnTo>
                  <a:pt x="515541" y="1248007"/>
                </a:lnTo>
                <a:lnTo>
                  <a:pt x="514350" y="1245624"/>
                </a:lnTo>
                <a:lnTo>
                  <a:pt x="512366" y="1243638"/>
                </a:lnTo>
                <a:lnTo>
                  <a:pt x="509985" y="1240857"/>
                </a:lnTo>
                <a:lnTo>
                  <a:pt x="507603" y="1239269"/>
                </a:lnTo>
                <a:lnTo>
                  <a:pt x="504031" y="1237283"/>
                </a:lnTo>
                <a:lnTo>
                  <a:pt x="499666" y="1236091"/>
                </a:lnTo>
                <a:lnTo>
                  <a:pt x="495300" y="1235296"/>
                </a:lnTo>
                <a:lnTo>
                  <a:pt x="489744" y="1234502"/>
                </a:lnTo>
                <a:lnTo>
                  <a:pt x="483394" y="1234502"/>
                </a:lnTo>
                <a:lnTo>
                  <a:pt x="475853" y="1235694"/>
                </a:lnTo>
                <a:lnTo>
                  <a:pt x="471884" y="1236091"/>
                </a:lnTo>
                <a:lnTo>
                  <a:pt x="467915" y="1235694"/>
                </a:lnTo>
                <a:lnTo>
                  <a:pt x="463947" y="1234105"/>
                </a:lnTo>
                <a:lnTo>
                  <a:pt x="459978" y="1232119"/>
                </a:lnTo>
                <a:lnTo>
                  <a:pt x="455612" y="1229736"/>
                </a:lnTo>
                <a:lnTo>
                  <a:pt x="451247" y="1226558"/>
                </a:lnTo>
                <a:lnTo>
                  <a:pt x="447278" y="1222983"/>
                </a:lnTo>
                <a:lnTo>
                  <a:pt x="442912" y="1219011"/>
                </a:lnTo>
                <a:lnTo>
                  <a:pt x="439340" y="1214245"/>
                </a:lnTo>
                <a:lnTo>
                  <a:pt x="434975" y="1209876"/>
                </a:lnTo>
                <a:lnTo>
                  <a:pt x="427037" y="1199151"/>
                </a:lnTo>
                <a:lnTo>
                  <a:pt x="419100" y="1187235"/>
                </a:lnTo>
                <a:lnTo>
                  <a:pt x="411559" y="1175716"/>
                </a:lnTo>
                <a:lnTo>
                  <a:pt x="404415" y="1163800"/>
                </a:lnTo>
                <a:lnTo>
                  <a:pt x="398065" y="1151884"/>
                </a:lnTo>
                <a:lnTo>
                  <a:pt x="388144" y="1130833"/>
                </a:lnTo>
                <a:lnTo>
                  <a:pt x="381000" y="1116136"/>
                </a:lnTo>
                <a:lnTo>
                  <a:pt x="379015" y="1110575"/>
                </a:lnTo>
                <a:lnTo>
                  <a:pt x="379015" y="1108589"/>
                </a:lnTo>
                <a:lnTo>
                  <a:pt x="379015" y="1102631"/>
                </a:lnTo>
                <a:lnTo>
                  <a:pt x="379015" y="1099056"/>
                </a:lnTo>
                <a:lnTo>
                  <a:pt x="378619" y="1094687"/>
                </a:lnTo>
                <a:lnTo>
                  <a:pt x="377428" y="1089921"/>
                </a:lnTo>
                <a:lnTo>
                  <a:pt x="375840" y="1085154"/>
                </a:lnTo>
                <a:lnTo>
                  <a:pt x="374253" y="1080388"/>
                </a:lnTo>
                <a:lnTo>
                  <a:pt x="371872" y="1075622"/>
                </a:lnTo>
                <a:lnTo>
                  <a:pt x="368300" y="1070855"/>
                </a:lnTo>
                <a:lnTo>
                  <a:pt x="363934" y="1066883"/>
                </a:lnTo>
                <a:lnTo>
                  <a:pt x="361553" y="1064500"/>
                </a:lnTo>
                <a:lnTo>
                  <a:pt x="359172" y="1062514"/>
                </a:lnTo>
                <a:lnTo>
                  <a:pt x="355997" y="1060925"/>
                </a:lnTo>
                <a:lnTo>
                  <a:pt x="352822" y="1059336"/>
                </a:lnTo>
                <a:lnTo>
                  <a:pt x="349250" y="1057747"/>
                </a:lnTo>
                <a:lnTo>
                  <a:pt x="345678" y="1056556"/>
                </a:lnTo>
                <a:lnTo>
                  <a:pt x="341312" y="1055761"/>
                </a:lnTo>
                <a:lnTo>
                  <a:pt x="336947" y="1054967"/>
                </a:lnTo>
                <a:lnTo>
                  <a:pt x="332581" y="1054173"/>
                </a:lnTo>
                <a:lnTo>
                  <a:pt x="328215" y="1052981"/>
                </a:lnTo>
                <a:lnTo>
                  <a:pt x="323453" y="1050598"/>
                </a:lnTo>
                <a:lnTo>
                  <a:pt x="319484" y="1048612"/>
                </a:lnTo>
                <a:lnTo>
                  <a:pt x="315119" y="1046229"/>
                </a:lnTo>
                <a:lnTo>
                  <a:pt x="311150" y="1043051"/>
                </a:lnTo>
                <a:lnTo>
                  <a:pt x="307181" y="1039476"/>
                </a:lnTo>
                <a:lnTo>
                  <a:pt x="303212" y="1035504"/>
                </a:lnTo>
                <a:lnTo>
                  <a:pt x="299640" y="1031532"/>
                </a:lnTo>
                <a:lnTo>
                  <a:pt x="295672" y="1027163"/>
                </a:lnTo>
                <a:lnTo>
                  <a:pt x="288528" y="1017233"/>
                </a:lnTo>
                <a:lnTo>
                  <a:pt x="281781" y="1006906"/>
                </a:lnTo>
                <a:lnTo>
                  <a:pt x="275431" y="994990"/>
                </a:lnTo>
                <a:lnTo>
                  <a:pt x="269081" y="982676"/>
                </a:lnTo>
                <a:lnTo>
                  <a:pt x="263922" y="969569"/>
                </a:lnTo>
                <a:lnTo>
                  <a:pt x="258762" y="956064"/>
                </a:lnTo>
                <a:lnTo>
                  <a:pt x="254000" y="942559"/>
                </a:lnTo>
                <a:lnTo>
                  <a:pt x="250031" y="928657"/>
                </a:lnTo>
                <a:lnTo>
                  <a:pt x="246062" y="914755"/>
                </a:lnTo>
                <a:lnTo>
                  <a:pt x="242887" y="901250"/>
                </a:lnTo>
                <a:lnTo>
                  <a:pt x="239712" y="888142"/>
                </a:lnTo>
                <a:lnTo>
                  <a:pt x="239315" y="884568"/>
                </a:lnTo>
                <a:lnTo>
                  <a:pt x="238919" y="880993"/>
                </a:lnTo>
                <a:lnTo>
                  <a:pt x="239315" y="877418"/>
                </a:lnTo>
                <a:lnTo>
                  <a:pt x="239712" y="873843"/>
                </a:lnTo>
                <a:lnTo>
                  <a:pt x="240109" y="870268"/>
                </a:lnTo>
                <a:lnTo>
                  <a:pt x="240903" y="866296"/>
                </a:lnTo>
                <a:lnTo>
                  <a:pt x="244078" y="859147"/>
                </a:lnTo>
                <a:lnTo>
                  <a:pt x="247253" y="851600"/>
                </a:lnTo>
                <a:lnTo>
                  <a:pt x="252015" y="844053"/>
                </a:lnTo>
                <a:lnTo>
                  <a:pt x="257572" y="836506"/>
                </a:lnTo>
                <a:lnTo>
                  <a:pt x="263525" y="828959"/>
                </a:lnTo>
                <a:lnTo>
                  <a:pt x="270272" y="821015"/>
                </a:lnTo>
                <a:lnTo>
                  <a:pt x="277415" y="813469"/>
                </a:lnTo>
                <a:lnTo>
                  <a:pt x="284956" y="806319"/>
                </a:lnTo>
                <a:lnTo>
                  <a:pt x="292894" y="799169"/>
                </a:lnTo>
                <a:lnTo>
                  <a:pt x="301228" y="792020"/>
                </a:lnTo>
                <a:lnTo>
                  <a:pt x="309562" y="784870"/>
                </a:lnTo>
                <a:lnTo>
                  <a:pt x="327422" y="771762"/>
                </a:lnTo>
                <a:lnTo>
                  <a:pt x="271065" y="641480"/>
                </a:lnTo>
                <a:lnTo>
                  <a:pt x="259953" y="660546"/>
                </a:lnTo>
                <a:lnTo>
                  <a:pt x="252015" y="674448"/>
                </a:lnTo>
                <a:lnTo>
                  <a:pt x="245665" y="687159"/>
                </a:lnTo>
                <a:lnTo>
                  <a:pt x="243681" y="690733"/>
                </a:lnTo>
                <a:lnTo>
                  <a:pt x="240903" y="694308"/>
                </a:lnTo>
                <a:lnTo>
                  <a:pt x="238125" y="697486"/>
                </a:lnTo>
                <a:lnTo>
                  <a:pt x="234950" y="700266"/>
                </a:lnTo>
                <a:lnTo>
                  <a:pt x="231378" y="702649"/>
                </a:lnTo>
                <a:lnTo>
                  <a:pt x="227409" y="704635"/>
                </a:lnTo>
                <a:lnTo>
                  <a:pt x="223837" y="705827"/>
                </a:lnTo>
                <a:lnTo>
                  <a:pt x="219472" y="707019"/>
                </a:lnTo>
                <a:lnTo>
                  <a:pt x="213519" y="707416"/>
                </a:lnTo>
                <a:lnTo>
                  <a:pt x="209947" y="707416"/>
                </a:lnTo>
                <a:lnTo>
                  <a:pt x="206375" y="707019"/>
                </a:lnTo>
                <a:lnTo>
                  <a:pt x="203200" y="705827"/>
                </a:lnTo>
                <a:lnTo>
                  <a:pt x="199628" y="704635"/>
                </a:lnTo>
                <a:lnTo>
                  <a:pt x="196850" y="703047"/>
                </a:lnTo>
                <a:lnTo>
                  <a:pt x="193675" y="701458"/>
                </a:lnTo>
                <a:lnTo>
                  <a:pt x="190897" y="699075"/>
                </a:lnTo>
                <a:lnTo>
                  <a:pt x="188119" y="696691"/>
                </a:lnTo>
                <a:lnTo>
                  <a:pt x="9922" y="515568"/>
                </a:lnTo>
                <a:lnTo>
                  <a:pt x="7937" y="513184"/>
                </a:lnTo>
                <a:lnTo>
                  <a:pt x="5953" y="510801"/>
                </a:lnTo>
                <a:lnTo>
                  <a:pt x="3969" y="508021"/>
                </a:lnTo>
                <a:lnTo>
                  <a:pt x="2778" y="505240"/>
                </a:lnTo>
                <a:lnTo>
                  <a:pt x="1587" y="502063"/>
                </a:lnTo>
                <a:lnTo>
                  <a:pt x="794" y="499282"/>
                </a:lnTo>
                <a:lnTo>
                  <a:pt x="397" y="496105"/>
                </a:lnTo>
                <a:lnTo>
                  <a:pt x="0" y="493324"/>
                </a:lnTo>
                <a:lnTo>
                  <a:pt x="0" y="490147"/>
                </a:lnTo>
                <a:lnTo>
                  <a:pt x="0" y="486969"/>
                </a:lnTo>
                <a:lnTo>
                  <a:pt x="397" y="484189"/>
                </a:lnTo>
                <a:lnTo>
                  <a:pt x="1190" y="481011"/>
                </a:lnTo>
                <a:lnTo>
                  <a:pt x="1984" y="477833"/>
                </a:lnTo>
                <a:lnTo>
                  <a:pt x="3175" y="475053"/>
                </a:lnTo>
                <a:lnTo>
                  <a:pt x="4762" y="472273"/>
                </a:lnTo>
                <a:lnTo>
                  <a:pt x="7144" y="469889"/>
                </a:lnTo>
                <a:lnTo>
                  <a:pt x="12700" y="461548"/>
                </a:lnTo>
                <a:lnTo>
                  <a:pt x="26987" y="444071"/>
                </a:lnTo>
                <a:lnTo>
                  <a:pt x="48419" y="417062"/>
                </a:lnTo>
                <a:lnTo>
                  <a:pt x="76597" y="382902"/>
                </a:lnTo>
                <a:lnTo>
                  <a:pt x="92869" y="363439"/>
                </a:lnTo>
                <a:lnTo>
                  <a:pt x="111125" y="342785"/>
                </a:lnTo>
                <a:lnTo>
                  <a:pt x="130572" y="320939"/>
                </a:lnTo>
                <a:lnTo>
                  <a:pt x="151209" y="297901"/>
                </a:lnTo>
                <a:lnTo>
                  <a:pt x="173037" y="274069"/>
                </a:lnTo>
                <a:lnTo>
                  <a:pt x="196453" y="249840"/>
                </a:lnTo>
                <a:lnTo>
                  <a:pt x="220265" y="224816"/>
                </a:lnTo>
                <a:lnTo>
                  <a:pt x="245269" y="200190"/>
                </a:lnTo>
                <a:lnTo>
                  <a:pt x="258365" y="187479"/>
                </a:lnTo>
                <a:lnTo>
                  <a:pt x="271462" y="175166"/>
                </a:lnTo>
                <a:lnTo>
                  <a:pt x="284162" y="163647"/>
                </a:lnTo>
                <a:lnTo>
                  <a:pt x="297259" y="152525"/>
                </a:lnTo>
                <a:lnTo>
                  <a:pt x="321865" y="131474"/>
                </a:lnTo>
                <a:lnTo>
                  <a:pt x="346472" y="112011"/>
                </a:lnTo>
                <a:lnTo>
                  <a:pt x="369887" y="94137"/>
                </a:lnTo>
                <a:lnTo>
                  <a:pt x="392906" y="78646"/>
                </a:lnTo>
                <a:lnTo>
                  <a:pt x="413940" y="64347"/>
                </a:lnTo>
                <a:lnTo>
                  <a:pt x="434181" y="51239"/>
                </a:lnTo>
                <a:lnTo>
                  <a:pt x="452040" y="40117"/>
                </a:lnTo>
                <a:lnTo>
                  <a:pt x="469106" y="30584"/>
                </a:lnTo>
                <a:lnTo>
                  <a:pt x="483791" y="22640"/>
                </a:lnTo>
                <a:lnTo>
                  <a:pt x="496491" y="15888"/>
                </a:lnTo>
                <a:lnTo>
                  <a:pt x="514747" y="6752"/>
                </a:lnTo>
                <a:lnTo>
                  <a:pt x="522685" y="3178"/>
                </a:lnTo>
                <a:lnTo>
                  <a:pt x="527447" y="1192"/>
                </a:lnTo>
                <a:lnTo>
                  <a:pt x="532606" y="397"/>
                </a:lnTo>
                <a:lnTo>
                  <a:pt x="537766" y="0"/>
                </a:lnTo>
                <a:close/>
              </a:path>
            </a:pathLst>
          </a:custGeom>
          <a:solidFill>
            <a:schemeClr val="accent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43" name="矩形 42"/>
          <p:cNvSpPr/>
          <p:nvPr/>
        </p:nvSpPr>
        <p:spPr>
          <a:xfrm>
            <a:off x="6569008" y="1336430"/>
            <a:ext cx="5341504" cy="5310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nSpc>
                <a:spcPct val="150000"/>
              </a:lnSpc>
              <a:buFont typeface="Wingdings" panose="05000000000000000000" pitchFamily="2" charset="2"/>
              <a:buChar char="Ø"/>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Ø"/>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Ø"/>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Ø"/>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7" name="矩形 76"/>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7" name="任意多边形 56"/>
          <p:cNvSpPr/>
          <p:nvPr/>
        </p:nvSpPr>
        <p:spPr>
          <a:xfrm flipV="1">
            <a:off x="1374740" y="4289394"/>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MH_Other_3"/>
          <p:cNvSpPr/>
          <p:nvPr>
            <p:custDataLst>
              <p:tags r:id="rId1"/>
            </p:custDataLst>
          </p:nvPr>
        </p:nvSpPr>
        <p:spPr>
          <a:xfrm>
            <a:off x="1489834" y="3168762"/>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1" name="KSO_Shape"/>
          <p:cNvSpPr/>
          <p:nvPr/>
        </p:nvSpPr>
        <p:spPr bwMode="auto">
          <a:xfrm>
            <a:off x="1683330" y="3428059"/>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2" name="矩形 31"/>
          <p:cNvSpPr/>
          <p:nvPr/>
        </p:nvSpPr>
        <p:spPr>
          <a:xfrm>
            <a:off x="752868" y="510086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任意多边形 56"/>
          <p:cNvSpPr/>
          <p:nvPr/>
        </p:nvSpPr>
        <p:spPr>
          <a:xfrm flipV="1">
            <a:off x="4094680" y="4289394"/>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MH_Other_3"/>
          <p:cNvSpPr/>
          <p:nvPr>
            <p:custDataLst>
              <p:tags r:id="rId2"/>
            </p:custDataLst>
          </p:nvPr>
        </p:nvSpPr>
        <p:spPr>
          <a:xfrm>
            <a:off x="4209774" y="3168762"/>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6" name="矩形 35"/>
          <p:cNvSpPr/>
          <p:nvPr/>
        </p:nvSpPr>
        <p:spPr>
          <a:xfrm>
            <a:off x="3472808" y="510086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7" name="任意多边形 56"/>
          <p:cNvSpPr/>
          <p:nvPr/>
        </p:nvSpPr>
        <p:spPr>
          <a:xfrm flipV="1">
            <a:off x="6814620" y="4289394"/>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MH_Other_3"/>
          <p:cNvSpPr/>
          <p:nvPr>
            <p:custDataLst>
              <p:tags r:id="rId3"/>
            </p:custDataLst>
          </p:nvPr>
        </p:nvSpPr>
        <p:spPr>
          <a:xfrm>
            <a:off x="6929714" y="3168762"/>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0" name="矩形 39"/>
          <p:cNvSpPr/>
          <p:nvPr/>
        </p:nvSpPr>
        <p:spPr>
          <a:xfrm>
            <a:off x="6192748" y="510086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1" name="任意多边形 56"/>
          <p:cNvSpPr/>
          <p:nvPr/>
        </p:nvSpPr>
        <p:spPr>
          <a:xfrm flipV="1">
            <a:off x="9534560" y="4289394"/>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MH_Other_3"/>
          <p:cNvSpPr/>
          <p:nvPr>
            <p:custDataLst>
              <p:tags r:id="rId4"/>
            </p:custDataLst>
          </p:nvPr>
        </p:nvSpPr>
        <p:spPr>
          <a:xfrm>
            <a:off x="9649654" y="3168762"/>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4" name="矩形 43"/>
          <p:cNvSpPr/>
          <p:nvPr/>
        </p:nvSpPr>
        <p:spPr>
          <a:xfrm>
            <a:off x="8912688" y="510086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6" name="KSO_Shape"/>
          <p:cNvSpPr/>
          <p:nvPr/>
        </p:nvSpPr>
        <p:spPr bwMode="auto">
          <a:xfrm>
            <a:off x="4496221" y="3436826"/>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7205137" y="3492304"/>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8" name="KSO_Shape"/>
          <p:cNvSpPr/>
          <p:nvPr/>
        </p:nvSpPr>
        <p:spPr bwMode="auto">
          <a:xfrm>
            <a:off x="9901538" y="3457350"/>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2" name="组合 11"/>
          <p:cNvGrpSpPr/>
          <p:nvPr/>
        </p:nvGrpSpPr>
        <p:grpSpPr>
          <a:xfrm>
            <a:off x="4539444" y="2486314"/>
            <a:ext cx="3113113" cy="3041029"/>
            <a:chOff x="4114800" y="1722274"/>
            <a:chExt cx="3962400" cy="3870652"/>
          </a:xfrm>
          <a:solidFill>
            <a:schemeClr val="accent1"/>
          </a:solidFill>
        </p:grpSpPr>
        <p:sp>
          <p:nvSpPr>
            <p:cNvPr id="13" name="Freeform 6"/>
            <p:cNvSpPr/>
            <p:nvPr/>
          </p:nvSpPr>
          <p:spPr bwMode="auto">
            <a:xfrm rot="18900000">
              <a:off x="6143761" y="3051311"/>
              <a:ext cx="1933439" cy="1811365"/>
            </a:xfrm>
            <a:custGeom>
              <a:avLst/>
              <a:gdLst>
                <a:gd name="T0" fmla="*/ 720 w 721"/>
                <a:gd name="T1" fmla="*/ 356 h 720"/>
                <a:gd name="T2" fmla="*/ 721 w 721"/>
                <a:gd name="T3" fmla="*/ 542 h 720"/>
                <a:gd name="T4" fmla="*/ 535 w 721"/>
                <a:gd name="T5" fmla="*/ 542 h 720"/>
                <a:gd name="T6" fmla="*/ 526 w 721"/>
                <a:gd name="T7" fmla="*/ 543 h 720"/>
                <a:gd name="T8" fmla="*/ 506 w 721"/>
                <a:gd name="T9" fmla="*/ 603 h 720"/>
                <a:gd name="T10" fmla="*/ 522 w 721"/>
                <a:gd name="T11" fmla="*/ 643 h 720"/>
                <a:gd name="T12" fmla="*/ 445 w 721"/>
                <a:gd name="T13" fmla="*/ 720 h 720"/>
                <a:gd name="T14" fmla="*/ 369 w 721"/>
                <a:gd name="T15" fmla="*/ 643 h 720"/>
                <a:gd name="T16" fmla="*/ 385 w 721"/>
                <a:gd name="T17" fmla="*/ 603 h 720"/>
                <a:gd name="T18" fmla="*/ 365 w 721"/>
                <a:gd name="T19" fmla="*/ 543 h 720"/>
                <a:gd name="T20" fmla="*/ 356 w 721"/>
                <a:gd name="T21" fmla="*/ 542 h 720"/>
                <a:gd name="T22" fmla="*/ 179 w 721"/>
                <a:gd name="T23" fmla="*/ 542 h 720"/>
                <a:gd name="T24" fmla="*/ 179 w 721"/>
                <a:gd name="T25" fmla="*/ 356 h 720"/>
                <a:gd name="T26" fmla="*/ 177 w 721"/>
                <a:gd name="T27" fmla="*/ 346 h 720"/>
                <a:gd name="T28" fmla="*/ 143 w 721"/>
                <a:gd name="T29" fmla="*/ 296 h 720"/>
                <a:gd name="T30" fmla="*/ 110 w 721"/>
                <a:gd name="T31" fmla="*/ 314 h 720"/>
                <a:gd name="T32" fmla="*/ 104 w 721"/>
                <a:gd name="T33" fmla="*/ 321 h 720"/>
                <a:gd name="T34" fmla="*/ 69 w 721"/>
                <a:gd name="T35" fmla="*/ 335 h 720"/>
                <a:gd name="T36" fmla="*/ 68 w 721"/>
                <a:gd name="T37" fmla="*/ 335 h 720"/>
                <a:gd name="T38" fmla="*/ 0 w 721"/>
                <a:gd name="T39" fmla="*/ 267 h 720"/>
                <a:gd name="T40" fmla="*/ 68 w 721"/>
                <a:gd name="T41" fmla="*/ 198 h 720"/>
                <a:gd name="T42" fmla="*/ 69 w 721"/>
                <a:gd name="T43" fmla="*/ 198 h 720"/>
                <a:gd name="T44" fmla="*/ 82 w 721"/>
                <a:gd name="T45" fmla="*/ 200 h 720"/>
                <a:gd name="T46" fmla="*/ 104 w 721"/>
                <a:gd name="T47" fmla="*/ 213 h 720"/>
                <a:gd name="T48" fmla="*/ 110 w 721"/>
                <a:gd name="T49" fmla="*/ 219 h 720"/>
                <a:gd name="T50" fmla="*/ 143 w 721"/>
                <a:gd name="T51" fmla="*/ 238 h 720"/>
                <a:gd name="T52" fmla="*/ 177 w 721"/>
                <a:gd name="T53" fmla="*/ 188 h 720"/>
                <a:gd name="T54" fmla="*/ 179 w 721"/>
                <a:gd name="T55" fmla="*/ 177 h 720"/>
                <a:gd name="T56" fmla="*/ 179 w 721"/>
                <a:gd name="T57" fmla="*/ 0 h 720"/>
                <a:gd name="T58" fmla="*/ 179 w 721"/>
                <a:gd name="T59" fmla="*/ 0 h 720"/>
                <a:gd name="T60" fmla="*/ 179 w 721"/>
                <a:gd name="T61" fmla="*/ 0 h 720"/>
                <a:gd name="T62" fmla="*/ 356 w 721"/>
                <a:gd name="T63" fmla="*/ 0 h 720"/>
                <a:gd name="T64" fmla="*/ 363 w 721"/>
                <a:gd name="T65" fmla="*/ 1 h 720"/>
                <a:gd name="T66" fmla="*/ 400 w 721"/>
                <a:gd name="T67" fmla="*/ 18 h 720"/>
                <a:gd name="T68" fmla="*/ 386 w 721"/>
                <a:gd name="T69" fmla="*/ 40 h 720"/>
                <a:gd name="T70" fmla="*/ 379 w 721"/>
                <a:gd name="T71" fmla="*/ 47 h 720"/>
                <a:gd name="T72" fmla="*/ 360 w 721"/>
                <a:gd name="T73" fmla="*/ 93 h 720"/>
                <a:gd name="T74" fmla="*/ 445 w 721"/>
                <a:gd name="T75" fmla="*/ 178 h 720"/>
                <a:gd name="T76" fmla="*/ 530 w 721"/>
                <a:gd name="T77" fmla="*/ 93 h 720"/>
                <a:gd name="T78" fmla="*/ 512 w 721"/>
                <a:gd name="T79" fmla="*/ 47 h 720"/>
                <a:gd name="T80" fmla="*/ 505 w 721"/>
                <a:gd name="T81" fmla="*/ 40 h 720"/>
                <a:gd name="T82" fmla="*/ 491 w 721"/>
                <a:gd name="T83" fmla="*/ 18 h 720"/>
                <a:gd name="T84" fmla="*/ 528 w 721"/>
                <a:gd name="T85" fmla="*/ 1 h 720"/>
                <a:gd name="T86" fmla="*/ 535 w 721"/>
                <a:gd name="T87" fmla="*/ 0 h 720"/>
                <a:gd name="T88" fmla="*/ 721 w 721"/>
                <a:gd name="T89" fmla="*/ 0 h 720"/>
                <a:gd name="T90" fmla="*/ 720 w 721"/>
                <a:gd name="T91" fmla="*/ 177 h 720"/>
                <a:gd name="T92" fmla="*/ 719 w 721"/>
                <a:gd name="T93" fmla="*/ 186 h 720"/>
                <a:gd name="T94" fmla="*/ 693 w 721"/>
                <a:gd name="T95" fmla="*/ 229 h 720"/>
                <a:gd name="T96" fmla="*/ 659 w 721"/>
                <a:gd name="T97" fmla="*/ 206 h 720"/>
                <a:gd name="T98" fmla="*/ 620 w 721"/>
                <a:gd name="T99" fmla="*/ 190 h 720"/>
                <a:gd name="T100" fmla="*/ 619 w 721"/>
                <a:gd name="T101" fmla="*/ 190 h 720"/>
                <a:gd name="T102" fmla="*/ 542 w 721"/>
                <a:gd name="T103" fmla="*/ 267 h 720"/>
                <a:gd name="T104" fmla="*/ 619 w 721"/>
                <a:gd name="T105" fmla="*/ 343 h 720"/>
                <a:gd name="T106" fmla="*/ 620 w 721"/>
                <a:gd name="T107" fmla="*/ 343 h 720"/>
                <a:gd name="T108" fmla="*/ 659 w 721"/>
                <a:gd name="T109" fmla="*/ 327 h 720"/>
                <a:gd name="T110" fmla="*/ 693 w 721"/>
                <a:gd name="T111" fmla="*/ 304 h 720"/>
                <a:gd name="T112" fmla="*/ 719 w 721"/>
                <a:gd name="T113" fmla="*/ 348 h 720"/>
                <a:gd name="T114" fmla="*/ 720 w 721"/>
                <a:gd name="T115" fmla="*/ 356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1" h="720">
                  <a:moveTo>
                    <a:pt x="720" y="356"/>
                  </a:moveTo>
                  <a:cubicBezTo>
                    <a:pt x="721" y="542"/>
                    <a:pt x="721" y="542"/>
                    <a:pt x="721" y="542"/>
                  </a:cubicBezTo>
                  <a:cubicBezTo>
                    <a:pt x="535" y="542"/>
                    <a:pt x="535" y="542"/>
                    <a:pt x="535" y="542"/>
                  </a:cubicBezTo>
                  <a:cubicBezTo>
                    <a:pt x="532" y="542"/>
                    <a:pt x="529" y="542"/>
                    <a:pt x="526" y="543"/>
                  </a:cubicBezTo>
                  <a:cubicBezTo>
                    <a:pt x="455" y="559"/>
                    <a:pt x="489" y="583"/>
                    <a:pt x="506" y="603"/>
                  </a:cubicBezTo>
                  <a:cubicBezTo>
                    <a:pt x="523" y="623"/>
                    <a:pt x="522" y="643"/>
                    <a:pt x="522" y="643"/>
                  </a:cubicBezTo>
                  <a:cubicBezTo>
                    <a:pt x="522" y="686"/>
                    <a:pt x="488" y="720"/>
                    <a:pt x="445" y="720"/>
                  </a:cubicBezTo>
                  <a:cubicBezTo>
                    <a:pt x="403" y="720"/>
                    <a:pt x="369" y="686"/>
                    <a:pt x="369" y="643"/>
                  </a:cubicBezTo>
                  <a:cubicBezTo>
                    <a:pt x="369" y="643"/>
                    <a:pt x="368" y="623"/>
                    <a:pt x="385" y="603"/>
                  </a:cubicBezTo>
                  <a:cubicBezTo>
                    <a:pt x="402" y="583"/>
                    <a:pt x="436" y="559"/>
                    <a:pt x="365" y="543"/>
                  </a:cubicBezTo>
                  <a:cubicBezTo>
                    <a:pt x="362" y="542"/>
                    <a:pt x="359" y="542"/>
                    <a:pt x="356" y="542"/>
                  </a:cubicBezTo>
                  <a:cubicBezTo>
                    <a:pt x="179" y="542"/>
                    <a:pt x="179" y="542"/>
                    <a:pt x="179" y="542"/>
                  </a:cubicBezTo>
                  <a:cubicBezTo>
                    <a:pt x="179" y="356"/>
                    <a:pt x="179" y="356"/>
                    <a:pt x="179" y="356"/>
                  </a:cubicBezTo>
                  <a:cubicBezTo>
                    <a:pt x="179" y="353"/>
                    <a:pt x="178" y="349"/>
                    <a:pt x="177" y="346"/>
                  </a:cubicBezTo>
                  <a:cubicBezTo>
                    <a:pt x="172" y="322"/>
                    <a:pt x="163" y="296"/>
                    <a:pt x="143" y="296"/>
                  </a:cubicBezTo>
                  <a:cubicBezTo>
                    <a:pt x="131" y="296"/>
                    <a:pt x="120" y="305"/>
                    <a:pt x="110" y="314"/>
                  </a:cubicBezTo>
                  <a:cubicBezTo>
                    <a:pt x="108" y="317"/>
                    <a:pt x="106" y="319"/>
                    <a:pt x="104" y="321"/>
                  </a:cubicBezTo>
                  <a:cubicBezTo>
                    <a:pt x="88" y="334"/>
                    <a:pt x="72" y="335"/>
                    <a:pt x="69" y="335"/>
                  </a:cubicBezTo>
                  <a:cubicBezTo>
                    <a:pt x="68" y="335"/>
                    <a:pt x="68" y="335"/>
                    <a:pt x="68" y="335"/>
                  </a:cubicBezTo>
                  <a:cubicBezTo>
                    <a:pt x="31" y="335"/>
                    <a:pt x="0" y="304"/>
                    <a:pt x="0" y="267"/>
                  </a:cubicBezTo>
                  <a:cubicBezTo>
                    <a:pt x="0" y="229"/>
                    <a:pt x="31" y="198"/>
                    <a:pt x="68" y="198"/>
                  </a:cubicBezTo>
                  <a:cubicBezTo>
                    <a:pt x="69" y="198"/>
                    <a:pt x="69" y="198"/>
                    <a:pt x="69" y="198"/>
                  </a:cubicBezTo>
                  <a:cubicBezTo>
                    <a:pt x="71" y="198"/>
                    <a:pt x="75" y="199"/>
                    <a:pt x="82" y="200"/>
                  </a:cubicBezTo>
                  <a:cubicBezTo>
                    <a:pt x="88" y="202"/>
                    <a:pt x="96" y="206"/>
                    <a:pt x="104" y="213"/>
                  </a:cubicBezTo>
                  <a:cubicBezTo>
                    <a:pt x="106" y="215"/>
                    <a:pt x="108" y="217"/>
                    <a:pt x="110" y="219"/>
                  </a:cubicBezTo>
                  <a:cubicBezTo>
                    <a:pt x="120" y="228"/>
                    <a:pt x="131" y="238"/>
                    <a:pt x="143" y="238"/>
                  </a:cubicBezTo>
                  <a:cubicBezTo>
                    <a:pt x="163" y="238"/>
                    <a:pt x="172" y="211"/>
                    <a:pt x="177" y="188"/>
                  </a:cubicBezTo>
                  <a:cubicBezTo>
                    <a:pt x="178" y="184"/>
                    <a:pt x="179" y="181"/>
                    <a:pt x="179" y="177"/>
                  </a:cubicBezTo>
                  <a:cubicBezTo>
                    <a:pt x="179" y="0"/>
                    <a:pt x="179" y="0"/>
                    <a:pt x="179" y="0"/>
                  </a:cubicBezTo>
                  <a:cubicBezTo>
                    <a:pt x="179" y="0"/>
                    <a:pt x="179" y="0"/>
                    <a:pt x="179" y="0"/>
                  </a:cubicBezTo>
                  <a:cubicBezTo>
                    <a:pt x="179" y="0"/>
                    <a:pt x="179" y="0"/>
                    <a:pt x="179" y="0"/>
                  </a:cubicBezTo>
                  <a:cubicBezTo>
                    <a:pt x="356" y="0"/>
                    <a:pt x="356" y="0"/>
                    <a:pt x="356" y="0"/>
                  </a:cubicBezTo>
                  <a:cubicBezTo>
                    <a:pt x="358" y="0"/>
                    <a:pt x="360" y="0"/>
                    <a:pt x="363" y="1"/>
                  </a:cubicBezTo>
                  <a:cubicBezTo>
                    <a:pt x="394" y="8"/>
                    <a:pt x="399" y="16"/>
                    <a:pt x="400" y="18"/>
                  </a:cubicBezTo>
                  <a:cubicBezTo>
                    <a:pt x="401" y="23"/>
                    <a:pt x="392" y="33"/>
                    <a:pt x="386" y="40"/>
                  </a:cubicBezTo>
                  <a:cubicBezTo>
                    <a:pt x="383" y="42"/>
                    <a:pt x="381" y="45"/>
                    <a:pt x="379" y="47"/>
                  </a:cubicBezTo>
                  <a:cubicBezTo>
                    <a:pt x="360" y="69"/>
                    <a:pt x="360" y="90"/>
                    <a:pt x="360" y="93"/>
                  </a:cubicBezTo>
                  <a:cubicBezTo>
                    <a:pt x="360" y="140"/>
                    <a:pt x="399" y="178"/>
                    <a:pt x="445" y="178"/>
                  </a:cubicBezTo>
                  <a:cubicBezTo>
                    <a:pt x="492" y="178"/>
                    <a:pt x="530" y="140"/>
                    <a:pt x="530" y="93"/>
                  </a:cubicBezTo>
                  <a:cubicBezTo>
                    <a:pt x="530" y="90"/>
                    <a:pt x="531" y="68"/>
                    <a:pt x="512" y="47"/>
                  </a:cubicBezTo>
                  <a:cubicBezTo>
                    <a:pt x="510" y="45"/>
                    <a:pt x="508" y="42"/>
                    <a:pt x="505" y="40"/>
                  </a:cubicBezTo>
                  <a:cubicBezTo>
                    <a:pt x="499" y="33"/>
                    <a:pt x="490" y="23"/>
                    <a:pt x="491" y="18"/>
                  </a:cubicBezTo>
                  <a:cubicBezTo>
                    <a:pt x="492" y="16"/>
                    <a:pt x="497" y="8"/>
                    <a:pt x="528" y="1"/>
                  </a:cubicBezTo>
                  <a:cubicBezTo>
                    <a:pt x="530" y="0"/>
                    <a:pt x="533" y="0"/>
                    <a:pt x="535" y="0"/>
                  </a:cubicBezTo>
                  <a:cubicBezTo>
                    <a:pt x="721" y="0"/>
                    <a:pt x="721" y="0"/>
                    <a:pt x="721" y="0"/>
                  </a:cubicBezTo>
                  <a:cubicBezTo>
                    <a:pt x="720" y="177"/>
                    <a:pt x="720" y="177"/>
                    <a:pt x="720" y="177"/>
                  </a:cubicBezTo>
                  <a:cubicBezTo>
                    <a:pt x="720" y="180"/>
                    <a:pt x="720" y="183"/>
                    <a:pt x="719" y="186"/>
                  </a:cubicBezTo>
                  <a:cubicBezTo>
                    <a:pt x="712" y="219"/>
                    <a:pt x="703" y="229"/>
                    <a:pt x="693" y="229"/>
                  </a:cubicBezTo>
                  <a:cubicBezTo>
                    <a:pt x="682" y="229"/>
                    <a:pt x="670" y="215"/>
                    <a:pt x="659" y="206"/>
                  </a:cubicBezTo>
                  <a:cubicBezTo>
                    <a:pt x="642" y="191"/>
                    <a:pt x="624" y="190"/>
                    <a:pt x="620" y="190"/>
                  </a:cubicBezTo>
                  <a:cubicBezTo>
                    <a:pt x="619" y="190"/>
                    <a:pt x="619" y="190"/>
                    <a:pt x="619" y="190"/>
                  </a:cubicBezTo>
                  <a:cubicBezTo>
                    <a:pt x="576" y="190"/>
                    <a:pt x="542" y="224"/>
                    <a:pt x="542" y="267"/>
                  </a:cubicBezTo>
                  <a:cubicBezTo>
                    <a:pt x="542" y="309"/>
                    <a:pt x="576" y="343"/>
                    <a:pt x="619" y="343"/>
                  </a:cubicBezTo>
                  <a:cubicBezTo>
                    <a:pt x="619" y="343"/>
                    <a:pt x="619" y="343"/>
                    <a:pt x="620" y="343"/>
                  </a:cubicBezTo>
                  <a:cubicBezTo>
                    <a:pt x="623" y="343"/>
                    <a:pt x="641" y="342"/>
                    <a:pt x="659" y="327"/>
                  </a:cubicBezTo>
                  <a:cubicBezTo>
                    <a:pt x="670" y="318"/>
                    <a:pt x="682" y="304"/>
                    <a:pt x="693" y="304"/>
                  </a:cubicBezTo>
                  <a:cubicBezTo>
                    <a:pt x="703" y="304"/>
                    <a:pt x="712" y="314"/>
                    <a:pt x="719" y="348"/>
                  </a:cubicBezTo>
                  <a:cubicBezTo>
                    <a:pt x="720" y="350"/>
                    <a:pt x="720" y="353"/>
                    <a:pt x="720" y="356"/>
                  </a:cubicBezTo>
                  <a:close/>
                </a:path>
              </a:pathLst>
            </a:custGeom>
            <a:grp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4" name="Freeform 11"/>
            <p:cNvSpPr/>
            <p:nvPr/>
          </p:nvSpPr>
          <p:spPr bwMode="auto">
            <a:xfrm rot="18900000">
              <a:off x="4766528" y="3781561"/>
              <a:ext cx="1929999" cy="1811365"/>
            </a:xfrm>
            <a:custGeom>
              <a:avLst/>
              <a:gdLst>
                <a:gd name="T0" fmla="*/ 720 w 720"/>
                <a:gd name="T1" fmla="*/ 534 h 720"/>
                <a:gd name="T2" fmla="*/ 720 w 720"/>
                <a:gd name="T3" fmla="*/ 720 h 720"/>
                <a:gd name="T4" fmla="*/ 720 w 720"/>
                <a:gd name="T5" fmla="*/ 720 h 720"/>
                <a:gd name="T6" fmla="*/ 543 w 720"/>
                <a:gd name="T7" fmla="*/ 720 h 720"/>
                <a:gd name="T8" fmla="*/ 534 w 720"/>
                <a:gd name="T9" fmla="*/ 719 h 720"/>
                <a:gd name="T10" fmla="*/ 513 w 720"/>
                <a:gd name="T11" fmla="*/ 659 h 720"/>
                <a:gd name="T12" fmla="*/ 530 w 720"/>
                <a:gd name="T13" fmla="*/ 618 h 720"/>
                <a:gd name="T14" fmla="*/ 453 w 720"/>
                <a:gd name="T15" fmla="*/ 541 h 720"/>
                <a:gd name="T16" fmla="*/ 376 w 720"/>
                <a:gd name="T17" fmla="*/ 618 h 720"/>
                <a:gd name="T18" fmla="*/ 393 w 720"/>
                <a:gd name="T19" fmla="*/ 659 h 720"/>
                <a:gd name="T20" fmla="*/ 372 w 720"/>
                <a:gd name="T21" fmla="*/ 719 h 720"/>
                <a:gd name="T22" fmla="*/ 363 w 720"/>
                <a:gd name="T23" fmla="*/ 720 h 720"/>
                <a:gd name="T24" fmla="*/ 178 w 720"/>
                <a:gd name="T25" fmla="*/ 720 h 720"/>
                <a:gd name="T26" fmla="*/ 178 w 720"/>
                <a:gd name="T27" fmla="*/ 534 h 720"/>
                <a:gd name="T28" fmla="*/ 177 w 720"/>
                <a:gd name="T29" fmla="*/ 526 h 720"/>
                <a:gd name="T30" fmla="*/ 150 w 720"/>
                <a:gd name="T31" fmla="*/ 482 h 720"/>
                <a:gd name="T32" fmla="*/ 117 w 720"/>
                <a:gd name="T33" fmla="*/ 505 h 720"/>
                <a:gd name="T34" fmla="*/ 77 w 720"/>
                <a:gd name="T35" fmla="*/ 521 h 720"/>
                <a:gd name="T36" fmla="*/ 76 w 720"/>
                <a:gd name="T37" fmla="*/ 521 h 720"/>
                <a:gd name="T38" fmla="*/ 0 w 720"/>
                <a:gd name="T39" fmla="*/ 445 h 720"/>
                <a:gd name="T40" fmla="*/ 76 w 720"/>
                <a:gd name="T41" fmla="*/ 368 h 720"/>
                <a:gd name="T42" fmla="*/ 77 w 720"/>
                <a:gd name="T43" fmla="*/ 368 h 720"/>
                <a:gd name="T44" fmla="*/ 117 w 720"/>
                <a:gd name="T45" fmla="*/ 384 h 720"/>
                <a:gd name="T46" fmla="*/ 150 w 720"/>
                <a:gd name="T47" fmla="*/ 407 h 720"/>
                <a:gd name="T48" fmla="*/ 177 w 720"/>
                <a:gd name="T49" fmla="*/ 364 h 720"/>
                <a:gd name="T50" fmla="*/ 178 w 720"/>
                <a:gd name="T51" fmla="*/ 355 h 720"/>
                <a:gd name="T52" fmla="*/ 178 w 720"/>
                <a:gd name="T53" fmla="*/ 178 h 720"/>
                <a:gd name="T54" fmla="*/ 363 w 720"/>
                <a:gd name="T55" fmla="*/ 178 h 720"/>
                <a:gd name="T56" fmla="*/ 374 w 720"/>
                <a:gd name="T57" fmla="*/ 177 h 720"/>
                <a:gd name="T58" fmla="*/ 423 w 720"/>
                <a:gd name="T59" fmla="*/ 148 h 720"/>
                <a:gd name="T60" fmla="*/ 405 w 720"/>
                <a:gd name="T61" fmla="*/ 110 h 720"/>
                <a:gd name="T62" fmla="*/ 399 w 720"/>
                <a:gd name="T63" fmla="*/ 103 h 720"/>
                <a:gd name="T64" fmla="*/ 385 w 720"/>
                <a:gd name="T65" fmla="*/ 68 h 720"/>
                <a:gd name="T66" fmla="*/ 453 w 720"/>
                <a:gd name="T67" fmla="*/ 0 h 720"/>
                <a:gd name="T68" fmla="*/ 521 w 720"/>
                <a:gd name="T69" fmla="*/ 68 h 720"/>
                <a:gd name="T70" fmla="*/ 521 w 720"/>
                <a:gd name="T71" fmla="*/ 68 h 720"/>
                <a:gd name="T72" fmla="*/ 507 w 720"/>
                <a:gd name="T73" fmla="*/ 103 h 720"/>
                <a:gd name="T74" fmla="*/ 501 w 720"/>
                <a:gd name="T75" fmla="*/ 110 h 720"/>
                <a:gd name="T76" fmla="*/ 483 w 720"/>
                <a:gd name="T77" fmla="*/ 148 h 720"/>
                <a:gd name="T78" fmla="*/ 532 w 720"/>
                <a:gd name="T79" fmla="*/ 177 h 720"/>
                <a:gd name="T80" fmla="*/ 543 w 720"/>
                <a:gd name="T81" fmla="*/ 178 h 720"/>
                <a:gd name="T82" fmla="*/ 720 w 720"/>
                <a:gd name="T83" fmla="*/ 178 h 720"/>
                <a:gd name="T84" fmla="*/ 720 w 720"/>
                <a:gd name="T85" fmla="*/ 355 h 720"/>
                <a:gd name="T86" fmla="*/ 719 w 720"/>
                <a:gd name="T87" fmla="*/ 362 h 720"/>
                <a:gd name="T88" fmla="*/ 701 w 720"/>
                <a:gd name="T89" fmla="*/ 399 h 720"/>
                <a:gd name="T90" fmla="*/ 680 w 720"/>
                <a:gd name="T91" fmla="*/ 385 h 720"/>
                <a:gd name="T92" fmla="*/ 672 w 720"/>
                <a:gd name="T93" fmla="*/ 378 h 720"/>
                <a:gd name="T94" fmla="*/ 627 w 720"/>
                <a:gd name="T95" fmla="*/ 360 h 720"/>
                <a:gd name="T96" fmla="*/ 626 w 720"/>
                <a:gd name="T97" fmla="*/ 360 h 720"/>
                <a:gd name="T98" fmla="*/ 541 w 720"/>
                <a:gd name="T99" fmla="*/ 445 h 720"/>
                <a:gd name="T100" fmla="*/ 626 w 720"/>
                <a:gd name="T101" fmla="*/ 530 h 720"/>
                <a:gd name="T102" fmla="*/ 627 w 720"/>
                <a:gd name="T103" fmla="*/ 530 h 720"/>
                <a:gd name="T104" fmla="*/ 673 w 720"/>
                <a:gd name="T105" fmla="*/ 511 h 720"/>
                <a:gd name="T106" fmla="*/ 680 w 720"/>
                <a:gd name="T107" fmla="*/ 505 h 720"/>
                <a:gd name="T108" fmla="*/ 701 w 720"/>
                <a:gd name="T109" fmla="*/ 490 h 720"/>
                <a:gd name="T110" fmla="*/ 719 w 720"/>
                <a:gd name="T111" fmla="*/ 527 h 720"/>
                <a:gd name="T112" fmla="*/ 720 w 720"/>
                <a:gd name="T113" fmla="*/ 534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534"/>
                  </a:moveTo>
                  <a:cubicBezTo>
                    <a:pt x="720" y="720"/>
                    <a:pt x="720" y="720"/>
                    <a:pt x="720" y="720"/>
                  </a:cubicBezTo>
                  <a:cubicBezTo>
                    <a:pt x="720" y="720"/>
                    <a:pt x="720" y="720"/>
                    <a:pt x="720" y="720"/>
                  </a:cubicBezTo>
                  <a:cubicBezTo>
                    <a:pt x="543" y="720"/>
                    <a:pt x="543" y="720"/>
                    <a:pt x="543" y="720"/>
                  </a:cubicBezTo>
                  <a:cubicBezTo>
                    <a:pt x="540" y="720"/>
                    <a:pt x="537" y="719"/>
                    <a:pt x="534" y="719"/>
                  </a:cubicBezTo>
                  <a:cubicBezTo>
                    <a:pt x="463" y="702"/>
                    <a:pt x="496" y="678"/>
                    <a:pt x="513" y="659"/>
                  </a:cubicBezTo>
                  <a:cubicBezTo>
                    <a:pt x="531" y="639"/>
                    <a:pt x="530" y="618"/>
                    <a:pt x="530" y="618"/>
                  </a:cubicBezTo>
                  <a:cubicBezTo>
                    <a:pt x="530" y="576"/>
                    <a:pt x="495" y="541"/>
                    <a:pt x="453" y="541"/>
                  </a:cubicBezTo>
                  <a:cubicBezTo>
                    <a:pt x="411" y="541"/>
                    <a:pt x="376" y="576"/>
                    <a:pt x="376" y="618"/>
                  </a:cubicBezTo>
                  <a:cubicBezTo>
                    <a:pt x="376" y="618"/>
                    <a:pt x="375" y="639"/>
                    <a:pt x="393" y="659"/>
                  </a:cubicBezTo>
                  <a:cubicBezTo>
                    <a:pt x="410" y="678"/>
                    <a:pt x="444" y="702"/>
                    <a:pt x="372" y="719"/>
                  </a:cubicBezTo>
                  <a:cubicBezTo>
                    <a:pt x="369" y="719"/>
                    <a:pt x="366" y="720"/>
                    <a:pt x="363" y="720"/>
                  </a:cubicBezTo>
                  <a:cubicBezTo>
                    <a:pt x="178" y="720"/>
                    <a:pt x="178" y="720"/>
                    <a:pt x="178" y="720"/>
                  </a:cubicBezTo>
                  <a:cubicBezTo>
                    <a:pt x="178" y="534"/>
                    <a:pt x="178" y="534"/>
                    <a:pt x="178" y="534"/>
                  </a:cubicBezTo>
                  <a:cubicBezTo>
                    <a:pt x="178" y="531"/>
                    <a:pt x="178" y="528"/>
                    <a:pt x="177" y="526"/>
                  </a:cubicBezTo>
                  <a:cubicBezTo>
                    <a:pt x="169" y="492"/>
                    <a:pt x="160" y="482"/>
                    <a:pt x="150" y="482"/>
                  </a:cubicBezTo>
                  <a:cubicBezTo>
                    <a:pt x="139" y="482"/>
                    <a:pt x="127" y="496"/>
                    <a:pt x="117" y="505"/>
                  </a:cubicBezTo>
                  <a:cubicBezTo>
                    <a:pt x="99" y="520"/>
                    <a:pt x="81" y="521"/>
                    <a:pt x="77" y="521"/>
                  </a:cubicBezTo>
                  <a:cubicBezTo>
                    <a:pt x="77" y="521"/>
                    <a:pt x="76" y="521"/>
                    <a:pt x="76" y="521"/>
                  </a:cubicBezTo>
                  <a:cubicBezTo>
                    <a:pt x="34" y="521"/>
                    <a:pt x="0" y="487"/>
                    <a:pt x="0" y="445"/>
                  </a:cubicBezTo>
                  <a:cubicBezTo>
                    <a:pt x="0" y="402"/>
                    <a:pt x="34" y="368"/>
                    <a:pt x="76" y="368"/>
                  </a:cubicBezTo>
                  <a:cubicBezTo>
                    <a:pt x="76" y="368"/>
                    <a:pt x="76" y="368"/>
                    <a:pt x="77" y="368"/>
                  </a:cubicBezTo>
                  <a:cubicBezTo>
                    <a:pt x="81" y="368"/>
                    <a:pt x="99" y="369"/>
                    <a:pt x="117" y="384"/>
                  </a:cubicBezTo>
                  <a:cubicBezTo>
                    <a:pt x="127" y="393"/>
                    <a:pt x="139" y="407"/>
                    <a:pt x="150" y="407"/>
                  </a:cubicBezTo>
                  <a:cubicBezTo>
                    <a:pt x="160" y="407"/>
                    <a:pt x="169" y="397"/>
                    <a:pt x="177" y="364"/>
                  </a:cubicBezTo>
                  <a:cubicBezTo>
                    <a:pt x="178" y="361"/>
                    <a:pt x="178" y="358"/>
                    <a:pt x="178" y="355"/>
                  </a:cubicBezTo>
                  <a:cubicBezTo>
                    <a:pt x="178" y="178"/>
                    <a:pt x="178" y="178"/>
                    <a:pt x="178" y="178"/>
                  </a:cubicBezTo>
                  <a:cubicBezTo>
                    <a:pt x="363" y="178"/>
                    <a:pt x="363" y="178"/>
                    <a:pt x="363" y="178"/>
                  </a:cubicBezTo>
                  <a:cubicBezTo>
                    <a:pt x="367" y="178"/>
                    <a:pt x="371" y="177"/>
                    <a:pt x="374" y="177"/>
                  </a:cubicBezTo>
                  <a:cubicBezTo>
                    <a:pt x="404" y="170"/>
                    <a:pt x="419" y="161"/>
                    <a:pt x="423" y="148"/>
                  </a:cubicBezTo>
                  <a:cubicBezTo>
                    <a:pt x="428" y="134"/>
                    <a:pt x="416" y="121"/>
                    <a:pt x="405" y="110"/>
                  </a:cubicBezTo>
                  <a:cubicBezTo>
                    <a:pt x="403" y="107"/>
                    <a:pt x="401" y="105"/>
                    <a:pt x="399" y="103"/>
                  </a:cubicBezTo>
                  <a:cubicBezTo>
                    <a:pt x="384" y="86"/>
                    <a:pt x="385" y="69"/>
                    <a:pt x="385" y="68"/>
                  </a:cubicBezTo>
                  <a:cubicBezTo>
                    <a:pt x="385" y="30"/>
                    <a:pt x="415" y="0"/>
                    <a:pt x="453" y="0"/>
                  </a:cubicBezTo>
                  <a:cubicBezTo>
                    <a:pt x="491" y="0"/>
                    <a:pt x="521" y="30"/>
                    <a:pt x="521" y="68"/>
                  </a:cubicBezTo>
                  <a:cubicBezTo>
                    <a:pt x="521" y="68"/>
                    <a:pt x="521" y="68"/>
                    <a:pt x="521" y="68"/>
                  </a:cubicBezTo>
                  <a:cubicBezTo>
                    <a:pt x="521" y="69"/>
                    <a:pt x="522" y="86"/>
                    <a:pt x="507" y="103"/>
                  </a:cubicBezTo>
                  <a:cubicBezTo>
                    <a:pt x="505" y="105"/>
                    <a:pt x="503" y="107"/>
                    <a:pt x="501" y="110"/>
                  </a:cubicBezTo>
                  <a:cubicBezTo>
                    <a:pt x="490" y="121"/>
                    <a:pt x="479" y="134"/>
                    <a:pt x="483" y="148"/>
                  </a:cubicBezTo>
                  <a:cubicBezTo>
                    <a:pt x="487" y="161"/>
                    <a:pt x="502" y="170"/>
                    <a:pt x="532" y="177"/>
                  </a:cubicBezTo>
                  <a:cubicBezTo>
                    <a:pt x="536" y="177"/>
                    <a:pt x="539" y="178"/>
                    <a:pt x="543" y="178"/>
                  </a:cubicBezTo>
                  <a:cubicBezTo>
                    <a:pt x="720" y="178"/>
                    <a:pt x="720" y="178"/>
                    <a:pt x="720" y="178"/>
                  </a:cubicBezTo>
                  <a:cubicBezTo>
                    <a:pt x="720" y="355"/>
                    <a:pt x="720" y="355"/>
                    <a:pt x="720" y="355"/>
                  </a:cubicBezTo>
                  <a:cubicBezTo>
                    <a:pt x="720" y="357"/>
                    <a:pt x="720" y="360"/>
                    <a:pt x="719" y="362"/>
                  </a:cubicBezTo>
                  <a:cubicBezTo>
                    <a:pt x="711" y="396"/>
                    <a:pt x="703" y="399"/>
                    <a:pt x="701" y="399"/>
                  </a:cubicBezTo>
                  <a:cubicBezTo>
                    <a:pt x="695" y="399"/>
                    <a:pt x="687" y="391"/>
                    <a:pt x="680" y="385"/>
                  </a:cubicBezTo>
                  <a:cubicBezTo>
                    <a:pt x="677" y="382"/>
                    <a:pt x="675" y="380"/>
                    <a:pt x="672" y="378"/>
                  </a:cubicBezTo>
                  <a:cubicBezTo>
                    <a:pt x="653" y="361"/>
                    <a:pt x="633" y="360"/>
                    <a:pt x="627" y="360"/>
                  </a:cubicBezTo>
                  <a:cubicBezTo>
                    <a:pt x="626" y="360"/>
                    <a:pt x="626" y="360"/>
                    <a:pt x="626" y="360"/>
                  </a:cubicBezTo>
                  <a:cubicBezTo>
                    <a:pt x="580" y="360"/>
                    <a:pt x="541" y="398"/>
                    <a:pt x="541" y="445"/>
                  </a:cubicBezTo>
                  <a:cubicBezTo>
                    <a:pt x="541" y="491"/>
                    <a:pt x="580" y="530"/>
                    <a:pt x="626" y="530"/>
                  </a:cubicBezTo>
                  <a:cubicBezTo>
                    <a:pt x="627" y="530"/>
                    <a:pt x="627" y="530"/>
                    <a:pt x="627" y="530"/>
                  </a:cubicBezTo>
                  <a:cubicBezTo>
                    <a:pt x="633" y="530"/>
                    <a:pt x="653" y="528"/>
                    <a:pt x="673" y="511"/>
                  </a:cubicBezTo>
                  <a:cubicBezTo>
                    <a:pt x="675" y="509"/>
                    <a:pt x="677" y="507"/>
                    <a:pt x="680" y="505"/>
                  </a:cubicBezTo>
                  <a:cubicBezTo>
                    <a:pt x="687" y="498"/>
                    <a:pt x="695" y="490"/>
                    <a:pt x="701" y="490"/>
                  </a:cubicBezTo>
                  <a:cubicBezTo>
                    <a:pt x="703" y="490"/>
                    <a:pt x="711" y="493"/>
                    <a:pt x="719" y="527"/>
                  </a:cubicBezTo>
                  <a:cubicBezTo>
                    <a:pt x="720" y="530"/>
                    <a:pt x="720" y="532"/>
                    <a:pt x="720" y="534"/>
                  </a:cubicBezTo>
                  <a:close/>
                </a:path>
              </a:pathLst>
            </a:custGeom>
            <a:grp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5" name="Freeform 7"/>
            <p:cNvSpPr/>
            <p:nvPr/>
          </p:nvSpPr>
          <p:spPr bwMode="auto">
            <a:xfrm rot="18900000">
              <a:off x="5493751" y="1722274"/>
              <a:ext cx="1929999" cy="1811365"/>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grp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6" name="Freeform 8"/>
            <p:cNvSpPr/>
            <p:nvPr/>
          </p:nvSpPr>
          <p:spPr bwMode="auto">
            <a:xfrm rot="18900000">
              <a:off x="4114800" y="2452522"/>
              <a:ext cx="1929999" cy="1811365"/>
            </a:xfrm>
            <a:custGeom>
              <a:avLst/>
              <a:gdLst>
                <a:gd name="T0" fmla="*/ 720 w 720"/>
                <a:gd name="T1" fmla="*/ 453 h 720"/>
                <a:gd name="T2" fmla="*/ 652 w 720"/>
                <a:gd name="T3" fmla="*/ 522 h 720"/>
                <a:gd name="T4" fmla="*/ 652 w 720"/>
                <a:gd name="T5" fmla="*/ 522 h 720"/>
                <a:gd name="T6" fmla="*/ 639 w 720"/>
                <a:gd name="T7" fmla="*/ 520 h 720"/>
                <a:gd name="T8" fmla="*/ 617 w 720"/>
                <a:gd name="T9" fmla="*/ 507 h 720"/>
                <a:gd name="T10" fmla="*/ 610 w 720"/>
                <a:gd name="T11" fmla="*/ 501 h 720"/>
                <a:gd name="T12" fmla="*/ 578 w 720"/>
                <a:gd name="T13" fmla="*/ 482 h 720"/>
                <a:gd name="T14" fmla="*/ 543 w 720"/>
                <a:gd name="T15" fmla="*/ 532 h 720"/>
                <a:gd name="T16" fmla="*/ 542 w 720"/>
                <a:gd name="T17" fmla="*/ 543 h 720"/>
                <a:gd name="T18" fmla="*/ 542 w 720"/>
                <a:gd name="T19" fmla="*/ 720 h 720"/>
                <a:gd name="T20" fmla="*/ 542 w 720"/>
                <a:gd name="T21" fmla="*/ 720 h 720"/>
                <a:gd name="T22" fmla="*/ 542 w 720"/>
                <a:gd name="T23" fmla="*/ 720 h 720"/>
                <a:gd name="T24" fmla="*/ 365 w 720"/>
                <a:gd name="T25" fmla="*/ 720 h 720"/>
                <a:gd name="T26" fmla="*/ 358 w 720"/>
                <a:gd name="T27" fmla="*/ 719 h 720"/>
                <a:gd name="T28" fmla="*/ 321 w 720"/>
                <a:gd name="T29" fmla="*/ 702 h 720"/>
                <a:gd name="T30" fmla="*/ 335 w 720"/>
                <a:gd name="T31" fmla="*/ 680 h 720"/>
                <a:gd name="T32" fmla="*/ 342 w 720"/>
                <a:gd name="T33" fmla="*/ 673 h 720"/>
                <a:gd name="T34" fmla="*/ 360 w 720"/>
                <a:gd name="T35" fmla="*/ 627 h 720"/>
                <a:gd name="T36" fmla="*/ 275 w 720"/>
                <a:gd name="T37" fmla="*/ 542 h 720"/>
                <a:gd name="T38" fmla="*/ 190 w 720"/>
                <a:gd name="T39" fmla="*/ 627 h 720"/>
                <a:gd name="T40" fmla="*/ 208 w 720"/>
                <a:gd name="T41" fmla="*/ 673 h 720"/>
                <a:gd name="T42" fmla="*/ 215 w 720"/>
                <a:gd name="T43" fmla="*/ 680 h 720"/>
                <a:gd name="T44" fmla="*/ 229 w 720"/>
                <a:gd name="T45" fmla="*/ 702 h 720"/>
                <a:gd name="T46" fmla="*/ 192 w 720"/>
                <a:gd name="T47" fmla="*/ 719 h 720"/>
                <a:gd name="T48" fmla="*/ 185 w 720"/>
                <a:gd name="T49" fmla="*/ 720 h 720"/>
                <a:gd name="T50" fmla="*/ 0 w 720"/>
                <a:gd name="T51" fmla="*/ 720 h 720"/>
                <a:gd name="T52" fmla="*/ 0 w 720"/>
                <a:gd name="T53" fmla="*/ 543 h 720"/>
                <a:gd name="T54" fmla="*/ 1 w 720"/>
                <a:gd name="T55" fmla="*/ 534 h 720"/>
                <a:gd name="T56" fmla="*/ 28 w 720"/>
                <a:gd name="T57" fmla="*/ 491 h 720"/>
                <a:gd name="T58" fmla="*/ 61 w 720"/>
                <a:gd name="T59" fmla="*/ 514 h 720"/>
                <a:gd name="T60" fmla="*/ 101 w 720"/>
                <a:gd name="T61" fmla="*/ 530 h 720"/>
                <a:gd name="T62" fmla="*/ 102 w 720"/>
                <a:gd name="T63" fmla="*/ 530 h 720"/>
                <a:gd name="T64" fmla="*/ 178 w 720"/>
                <a:gd name="T65" fmla="*/ 453 h 720"/>
                <a:gd name="T66" fmla="*/ 102 w 720"/>
                <a:gd name="T67" fmla="*/ 377 h 720"/>
                <a:gd name="T68" fmla="*/ 101 w 720"/>
                <a:gd name="T69" fmla="*/ 377 h 720"/>
                <a:gd name="T70" fmla="*/ 61 w 720"/>
                <a:gd name="T71" fmla="*/ 393 h 720"/>
                <a:gd name="T72" fmla="*/ 28 w 720"/>
                <a:gd name="T73" fmla="*/ 416 h 720"/>
                <a:gd name="T74" fmla="*/ 1 w 720"/>
                <a:gd name="T75" fmla="*/ 373 h 720"/>
                <a:gd name="T76" fmla="*/ 0 w 720"/>
                <a:gd name="T77" fmla="*/ 364 h 720"/>
                <a:gd name="T78" fmla="*/ 0 w 720"/>
                <a:gd name="T79" fmla="*/ 178 h 720"/>
                <a:gd name="T80" fmla="*/ 185 w 720"/>
                <a:gd name="T81" fmla="*/ 178 h 720"/>
                <a:gd name="T82" fmla="*/ 194 w 720"/>
                <a:gd name="T83" fmla="*/ 177 h 720"/>
                <a:gd name="T84" fmla="*/ 215 w 720"/>
                <a:gd name="T85" fmla="*/ 117 h 720"/>
                <a:gd name="T86" fmla="*/ 198 w 720"/>
                <a:gd name="T87" fmla="*/ 77 h 720"/>
                <a:gd name="T88" fmla="*/ 275 w 720"/>
                <a:gd name="T89" fmla="*/ 0 h 720"/>
                <a:gd name="T90" fmla="*/ 352 w 720"/>
                <a:gd name="T91" fmla="*/ 77 h 720"/>
                <a:gd name="T92" fmla="*/ 335 w 720"/>
                <a:gd name="T93" fmla="*/ 117 h 720"/>
                <a:gd name="T94" fmla="*/ 356 w 720"/>
                <a:gd name="T95" fmla="*/ 177 h 720"/>
                <a:gd name="T96" fmla="*/ 365 w 720"/>
                <a:gd name="T97" fmla="*/ 178 h 720"/>
                <a:gd name="T98" fmla="*/ 542 w 720"/>
                <a:gd name="T99" fmla="*/ 178 h 720"/>
                <a:gd name="T100" fmla="*/ 542 w 720"/>
                <a:gd name="T101" fmla="*/ 364 h 720"/>
                <a:gd name="T102" fmla="*/ 543 w 720"/>
                <a:gd name="T103" fmla="*/ 374 h 720"/>
                <a:gd name="T104" fmla="*/ 578 w 720"/>
                <a:gd name="T105" fmla="*/ 424 h 720"/>
                <a:gd name="T106" fmla="*/ 610 w 720"/>
                <a:gd name="T107" fmla="*/ 406 h 720"/>
                <a:gd name="T108" fmla="*/ 617 w 720"/>
                <a:gd name="T109" fmla="*/ 399 h 720"/>
                <a:gd name="T110" fmla="*/ 651 w 720"/>
                <a:gd name="T111" fmla="*/ 385 h 720"/>
                <a:gd name="T112" fmla="*/ 652 w 720"/>
                <a:gd name="T113" fmla="*/ 385 h 720"/>
                <a:gd name="T114" fmla="*/ 720 w 720"/>
                <a:gd name="T115" fmla="*/ 453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0" h="720">
                  <a:moveTo>
                    <a:pt x="720" y="453"/>
                  </a:moveTo>
                  <a:cubicBezTo>
                    <a:pt x="720" y="491"/>
                    <a:pt x="690" y="522"/>
                    <a:pt x="652" y="522"/>
                  </a:cubicBezTo>
                  <a:cubicBezTo>
                    <a:pt x="652" y="522"/>
                    <a:pt x="652" y="522"/>
                    <a:pt x="652" y="522"/>
                  </a:cubicBezTo>
                  <a:cubicBezTo>
                    <a:pt x="650" y="522"/>
                    <a:pt x="645" y="522"/>
                    <a:pt x="639" y="520"/>
                  </a:cubicBezTo>
                  <a:cubicBezTo>
                    <a:pt x="633" y="518"/>
                    <a:pt x="625" y="514"/>
                    <a:pt x="617" y="507"/>
                  </a:cubicBezTo>
                  <a:cubicBezTo>
                    <a:pt x="615" y="505"/>
                    <a:pt x="612" y="503"/>
                    <a:pt x="610" y="501"/>
                  </a:cubicBezTo>
                  <a:cubicBezTo>
                    <a:pt x="600" y="492"/>
                    <a:pt x="590" y="482"/>
                    <a:pt x="578" y="482"/>
                  </a:cubicBezTo>
                  <a:cubicBezTo>
                    <a:pt x="557" y="482"/>
                    <a:pt x="549" y="509"/>
                    <a:pt x="543" y="532"/>
                  </a:cubicBezTo>
                  <a:cubicBezTo>
                    <a:pt x="542" y="536"/>
                    <a:pt x="542" y="539"/>
                    <a:pt x="542" y="543"/>
                  </a:cubicBezTo>
                  <a:cubicBezTo>
                    <a:pt x="542" y="720"/>
                    <a:pt x="542" y="720"/>
                    <a:pt x="542" y="720"/>
                  </a:cubicBezTo>
                  <a:cubicBezTo>
                    <a:pt x="542" y="720"/>
                    <a:pt x="542" y="720"/>
                    <a:pt x="542" y="720"/>
                  </a:cubicBezTo>
                  <a:cubicBezTo>
                    <a:pt x="542" y="720"/>
                    <a:pt x="542" y="720"/>
                    <a:pt x="542" y="720"/>
                  </a:cubicBezTo>
                  <a:cubicBezTo>
                    <a:pt x="365" y="720"/>
                    <a:pt x="365" y="720"/>
                    <a:pt x="365" y="720"/>
                  </a:cubicBezTo>
                  <a:cubicBezTo>
                    <a:pt x="362" y="720"/>
                    <a:pt x="360" y="720"/>
                    <a:pt x="358" y="719"/>
                  </a:cubicBezTo>
                  <a:cubicBezTo>
                    <a:pt x="326" y="712"/>
                    <a:pt x="322" y="704"/>
                    <a:pt x="321" y="702"/>
                  </a:cubicBezTo>
                  <a:cubicBezTo>
                    <a:pt x="319" y="697"/>
                    <a:pt x="328" y="687"/>
                    <a:pt x="335" y="680"/>
                  </a:cubicBezTo>
                  <a:cubicBezTo>
                    <a:pt x="337" y="678"/>
                    <a:pt x="340" y="675"/>
                    <a:pt x="342" y="673"/>
                  </a:cubicBezTo>
                  <a:cubicBezTo>
                    <a:pt x="360" y="652"/>
                    <a:pt x="360" y="630"/>
                    <a:pt x="360" y="627"/>
                  </a:cubicBezTo>
                  <a:cubicBezTo>
                    <a:pt x="360" y="580"/>
                    <a:pt x="322" y="542"/>
                    <a:pt x="275" y="542"/>
                  </a:cubicBezTo>
                  <a:cubicBezTo>
                    <a:pt x="228" y="542"/>
                    <a:pt x="190" y="580"/>
                    <a:pt x="190" y="627"/>
                  </a:cubicBezTo>
                  <a:cubicBezTo>
                    <a:pt x="190" y="630"/>
                    <a:pt x="190" y="652"/>
                    <a:pt x="208" y="673"/>
                  </a:cubicBezTo>
                  <a:cubicBezTo>
                    <a:pt x="210" y="675"/>
                    <a:pt x="213" y="678"/>
                    <a:pt x="215" y="680"/>
                  </a:cubicBezTo>
                  <a:cubicBezTo>
                    <a:pt x="222" y="687"/>
                    <a:pt x="231" y="697"/>
                    <a:pt x="229" y="702"/>
                  </a:cubicBezTo>
                  <a:cubicBezTo>
                    <a:pt x="229" y="704"/>
                    <a:pt x="224" y="712"/>
                    <a:pt x="192" y="719"/>
                  </a:cubicBezTo>
                  <a:cubicBezTo>
                    <a:pt x="190" y="720"/>
                    <a:pt x="188" y="720"/>
                    <a:pt x="185" y="720"/>
                  </a:cubicBezTo>
                  <a:cubicBezTo>
                    <a:pt x="0" y="720"/>
                    <a:pt x="0" y="720"/>
                    <a:pt x="0" y="720"/>
                  </a:cubicBezTo>
                  <a:cubicBezTo>
                    <a:pt x="0" y="543"/>
                    <a:pt x="0" y="543"/>
                    <a:pt x="0" y="543"/>
                  </a:cubicBezTo>
                  <a:cubicBezTo>
                    <a:pt x="0" y="540"/>
                    <a:pt x="0" y="537"/>
                    <a:pt x="1" y="534"/>
                  </a:cubicBezTo>
                  <a:cubicBezTo>
                    <a:pt x="9" y="501"/>
                    <a:pt x="18" y="491"/>
                    <a:pt x="28" y="491"/>
                  </a:cubicBezTo>
                  <a:cubicBezTo>
                    <a:pt x="39" y="491"/>
                    <a:pt x="51" y="505"/>
                    <a:pt x="61" y="514"/>
                  </a:cubicBezTo>
                  <a:cubicBezTo>
                    <a:pt x="79" y="529"/>
                    <a:pt x="97" y="530"/>
                    <a:pt x="101" y="530"/>
                  </a:cubicBezTo>
                  <a:cubicBezTo>
                    <a:pt x="101" y="530"/>
                    <a:pt x="102" y="530"/>
                    <a:pt x="102" y="530"/>
                  </a:cubicBezTo>
                  <a:cubicBezTo>
                    <a:pt x="144" y="530"/>
                    <a:pt x="178" y="496"/>
                    <a:pt x="178" y="453"/>
                  </a:cubicBezTo>
                  <a:cubicBezTo>
                    <a:pt x="178" y="411"/>
                    <a:pt x="144" y="377"/>
                    <a:pt x="102" y="377"/>
                  </a:cubicBezTo>
                  <a:cubicBezTo>
                    <a:pt x="102" y="377"/>
                    <a:pt x="101" y="377"/>
                    <a:pt x="101" y="377"/>
                  </a:cubicBezTo>
                  <a:cubicBezTo>
                    <a:pt x="97" y="377"/>
                    <a:pt x="79" y="378"/>
                    <a:pt x="61" y="393"/>
                  </a:cubicBezTo>
                  <a:cubicBezTo>
                    <a:pt x="51" y="402"/>
                    <a:pt x="39" y="416"/>
                    <a:pt x="28" y="416"/>
                  </a:cubicBezTo>
                  <a:cubicBezTo>
                    <a:pt x="18" y="416"/>
                    <a:pt x="9" y="406"/>
                    <a:pt x="1" y="373"/>
                  </a:cubicBezTo>
                  <a:cubicBezTo>
                    <a:pt x="0" y="370"/>
                    <a:pt x="0" y="367"/>
                    <a:pt x="0" y="364"/>
                  </a:cubicBezTo>
                  <a:cubicBezTo>
                    <a:pt x="0" y="178"/>
                    <a:pt x="0" y="178"/>
                    <a:pt x="0" y="178"/>
                  </a:cubicBezTo>
                  <a:cubicBezTo>
                    <a:pt x="185" y="178"/>
                    <a:pt x="185" y="178"/>
                    <a:pt x="185" y="178"/>
                  </a:cubicBezTo>
                  <a:cubicBezTo>
                    <a:pt x="188" y="178"/>
                    <a:pt x="191" y="178"/>
                    <a:pt x="194" y="177"/>
                  </a:cubicBezTo>
                  <a:cubicBezTo>
                    <a:pt x="266" y="161"/>
                    <a:pt x="232" y="137"/>
                    <a:pt x="215" y="117"/>
                  </a:cubicBezTo>
                  <a:cubicBezTo>
                    <a:pt x="197" y="97"/>
                    <a:pt x="198" y="77"/>
                    <a:pt x="198" y="77"/>
                  </a:cubicBezTo>
                  <a:cubicBezTo>
                    <a:pt x="198" y="34"/>
                    <a:pt x="233" y="0"/>
                    <a:pt x="275" y="0"/>
                  </a:cubicBezTo>
                  <a:cubicBezTo>
                    <a:pt x="317" y="0"/>
                    <a:pt x="352" y="34"/>
                    <a:pt x="352" y="77"/>
                  </a:cubicBezTo>
                  <a:cubicBezTo>
                    <a:pt x="352" y="77"/>
                    <a:pt x="353" y="97"/>
                    <a:pt x="335" y="117"/>
                  </a:cubicBezTo>
                  <a:cubicBezTo>
                    <a:pt x="318" y="137"/>
                    <a:pt x="285" y="161"/>
                    <a:pt x="356" y="177"/>
                  </a:cubicBezTo>
                  <a:cubicBezTo>
                    <a:pt x="359" y="178"/>
                    <a:pt x="362" y="178"/>
                    <a:pt x="365" y="178"/>
                  </a:cubicBezTo>
                  <a:cubicBezTo>
                    <a:pt x="542" y="178"/>
                    <a:pt x="542" y="178"/>
                    <a:pt x="542" y="178"/>
                  </a:cubicBezTo>
                  <a:cubicBezTo>
                    <a:pt x="542" y="364"/>
                    <a:pt x="542" y="364"/>
                    <a:pt x="542" y="364"/>
                  </a:cubicBezTo>
                  <a:cubicBezTo>
                    <a:pt x="542" y="367"/>
                    <a:pt x="542" y="371"/>
                    <a:pt x="543" y="374"/>
                  </a:cubicBezTo>
                  <a:cubicBezTo>
                    <a:pt x="549" y="398"/>
                    <a:pt x="557" y="424"/>
                    <a:pt x="578" y="424"/>
                  </a:cubicBezTo>
                  <a:cubicBezTo>
                    <a:pt x="590" y="424"/>
                    <a:pt x="600" y="415"/>
                    <a:pt x="610" y="406"/>
                  </a:cubicBezTo>
                  <a:cubicBezTo>
                    <a:pt x="612" y="403"/>
                    <a:pt x="615" y="401"/>
                    <a:pt x="617" y="399"/>
                  </a:cubicBezTo>
                  <a:cubicBezTo>
                    <a:pt x="633" y="386"/>
                    <a:pt x="648" y="385"/>
                    <a:pt x="651" y="385"/>
                  </a:cubicBezTo>
                  <a:cubicBezTo>
                    <a:pt x="652" y="385"/>
                    <a:pt x="652" y="385"/>
                    <a:pt x="652" y="385"/>
                  </a:cubicBezTo>
                  <a:cubicBezTo>
                    <a:pt x="690" y="385"/>
                    <a:pt x="720" y="416"/>
                    <a:pt x="720" y="453"/>
                  </a:cubicBezTo>
                  <a:close/>
                </a:path>
              </a:pathLst>
            </a:custGeom>
            <a:grp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grpSp>
      <p:sp>
        <p:nvSpPr>
          <p:cNvPr id="17" name="타원 108"/>
          <p:cNvSpPr/>
          <p:nvPr/>
        </p:nvSpPr>
        <p:spPr>
          <a:xfrm>
            <a:off x="428099" y="1826539"/>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18" name="矩形 17"/>
          <p:cNvSpPr/>
          <p:nvPr/>
        </p:nvSpPr>
        <p:spPr>
          <a:xfrm>
            <a:off x="489761"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9" name="타원 108"/>
          <p:cNvSpPr/>
          <p:nvPr/>
        </p:nvSpPr>
        <p:spPr>
          <a:xfrm>
            <a:off x="8207533" y="1826539"/>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0" name="矩形 19"/>
          <p:cNvSpPr/>
          <p:nvPr/>
        </p:nvSpPr>
        <p:spPr>
          <a:xfrm>
            <a:off x="8269195"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타원 108"/>
          <p:cNvSpPr/>
          <p:nvPr/>
        </p:nvSpPr>
        <p:spPr>
          <a:xfrm>
            <a:off x="428099" y="4423238"/>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2" name="矩形 21"/>
          <p:cNvSpPr/>
          <p:nvPr/>
        </p:nvSpPr>
        <p:spPr>
          <a:xfrm>
            <a:off x="489761"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타원 108"/>
          <p:cNvSpPr/>
          <p:nvPr/>
        </p:nvSpPr>
        <p:spPr>
          <a:xfrm>
            <a:off x="8207533" y="4423238"/>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33" name="矩形 32"/>
          <p:cNvSpPr/>
          <p:nvPr/>
        </p:nvSpPr>
        <p:spPr>
          <a:xfrm>
            <a:off x="8269195"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갈매기형 수장 15"/>
          <p:cNvSpPr/>
          <p:nvPr/>
        </p:nvSpPr>
        <p:spPr>
          <a:xfrm>
            <a:off x="1892300" y="3355182"/>
            <a:ext cx="4203700" cy="1500187"/>
          </a:xfrm>
          <a:prstGeom prst="chevron">
            <a:avLst>
              <a:gd name="adj" fmla="val 66037"/>
            </a:avLst>
          </a:prstGeom>
          <a:solidFill>
            <a:schemeClr val="accent1"/>
          </a:solidFill>
          <a:ln w="9525" cap="flat" cmpd="sng">
            <a:noFill/>
            <a:prstDash val="solid"/>
            <a:round/>
            <a:headEnd type="none" w="med" len="med"/>
            <a:tailEnd type="none" w="med" len="med"/>
          </a:ln>
          <a:effectLst/>
        </p:spPr>
        <p:txBody>
          <a:bodyPr anchor="ctr"/>
          <a:lstStyle/>
          <a:p>
            <a:pPr algn="r" latinLnBrk="0">
              <a:defRPr/>
            </a:pPr>
            <a:r>
              <a:rPr lang="en-US" altLang="zh-CN" sz="4400" i="1" kern="0" dirty="0">
                <a:solidFill>
                  <a:srgbClr val="FFFFFF"/>
                </a:solidFill>
                <a:effectLst>
                  <a:outerShdw blurRad="38100" dist="38100" dir="2700000" algn="tl">
                    <a:srgbClr val="000000">
                      <a:alpha val="43137"/>
                    </a:srgbClr>
                  </a:outerShdw>
                </a:effectLst>
                <a:latin typeface="+mj-ea"/>
                <a:ea typeface="+mj-ea"/>
              </a:rPr>
              <a:t>89%</a:t>
            </a:r>
            <a:endParaRPr lang="ko-KR" altLang="en-US" sz="4400" i="1" kern="0" dirty="0">
              <a:solidFill>
                <a:srgbClr val="FFFFFF"/>
              </a:solidFill>
              <a:effectLst>
                <a:outerShdw blurRad="38100" dist="38100" dir="2700000" algn="tl">
                  <a:srgbClr val="000000">
                    <a:alpha val="43137"/>
                  </a:srgbClr>
                </a:outerShdw>
              </a:effectLst>
              <a:latin typeface="+mj-ea"/>
              <a:ea typeface="+mj-ea"/>
            </a:endParaRPr>
          </a:p>
        </p:txBody>
      </p:sp>
      <p:sp>
        <p:nvSpPr>
          <p:cNvPr id="18" name="椭圆 17"/>
          <p:cNvSpPr/>
          <p:nvPr/>
        </p:nvSpPr>
        <p:spPr>
          <a:xfrm>
            <a:off x="933450" y="2876550"/>
            <a:ext cx="2457450" cy="2457450"/>
          </a:xfrm>
          <a:prstGeom prst="ellipse">
            <a:avLst/>
          </a:prstGeom>
          <a:ln w="76200">
            <a:solidFill>
              <a:srgbClr val="FFFFFF"/>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KSO_Shape"/>
          <p:cNvSpPr/>
          <p:nvPr/>
        </p:nvSpPr>
        <p:spPr bwMode="auto">
          <a:xfrm>
            <a:off x="1339012" y="3218564"/>
            <a:ext cx="1646327" cy="1773422"/>
          </a:xfrm>
          <a:custGeom>
            <a:avLst/>
            <a:gdLst>
              <a:gd name="T0" fmla="*/ 807603 w 2265363"/>
              <a:gd name="T1" fmla="*/ 1870063 h 2438400"/>
              <a:gd name="T2" fmla="*/ 1092591 w 2265363"/>
              <a:gd name="T3" fmla="*/ 1655079 h 2438400"/>
              <a:gd name="T4" fmla="*/ 987378 w 2265363"/>
              <a:gd name="T5" fmla="*/ 1652113 h 2438400"/>
              <a:gd name="T6" fmla="*/ 803619 w 2265363"/>
              <a:gd name="T7" fmla="*/ 1651620 h 2438400"/>
              <a:gd name="T8" fmla="*/ 706514 w 2265363"/>
              <a:gd name="T9" fmla="*/ 1646678 h 2438400"/>
              <a:gd name="T10" fmla="*/ 1698053 w 2265363"/>
              <a:gd name="T11" fmla="*/ 1643680 h 2438400"/>
              <a:gd name="T12" fmla="*/ 1225432 w 2265363"/>
              <a:gd name="T13" fmla="*/ 1730694 h 2438400"/>
              <a:gd name="T14" fmla="*/ 1660611 w 2265363"/>
              <a:gd name="T15" fmla="*/ 1549479 h 2438400"/>
              <a:gd name="T16" fmla="*/ 519545 w 2265363"/>
              <a:gd name="T17" fmla="*/ 1390794 h 2438400"/>
              <a:gd name="T18" fmla="*/ 447643 w 2265363"/>
              <a:gd name="T19" fmla="*/ 1332057 h 2438400"/>
              <a:gd name="T20" fmla="*/ 415235 w 2265363"/>
              <a:gd name="T21" fmla="*/ 1342805 h 2438400"/>
              <a:gd name="T22" fmla="*/ 321688 w 2265363"/>
              <a:gd name="T23" fmla="*/ 1363163 h 2438400"/>
              <a:gd name="T24" fmla="*/ 162704 w 2265363"/>
              <a:gd name="T25" fmla="*/ 1593039 h 2438400"/>
              <a:gd name="T26" fmla="*/ 84577 w 2265363"/>
              <a:gd name="T27" fmla="*/ 1431036 h 2438400"/>
              <a:gd name="T28" fmla="*/ 1375559 w 2265363"/>
              <a:gd name="T29" fmla="*/ 1312415 h 2438400"/>
              <a:gd name="T30" fmla="*/ 1344869 w 2265363"/>
              <a:gd name="T31" fmla="*/ 1307927 h 2438400"/>
              <a:gd name="T32" fmla="*/ 1272476 w 2265363"/>
              <a:gd name="T33" fmla="*/ 1361280 h 2438400"/>
              <a:gd name="T34" fmla="*/ 1218542 w 2265363"/>
              <a:gd name="T35" fmla="*/ 1249731 h 2438400"/>
              <a:gd name="T36" fmla="*/ 652846 w 2265363"/>
              <a:gd name="T37" fmla="*/ 1148691 h 2438400"/>
              <a:gd name="T38" fmla="*/ 606985 w 2265363"/>
              <a:gd name="T39" fmla="*/ 1150938 h 2438400"/>
              <a:gd name="T40" fmla="*/ 1197159 w 2265363"/>
              <a:gd name="T41" fmla="*/ 1148449 h 2438400"/>
              <a:gd name="T42" fmla="*/ 1156511 w 2265363"/>
              <a:gd name="T43" fmla="*/ 1128479 h 2438400"/>
              <a:gd name="T44" fmla="*/ 307346 w 2265363"/>
              <a:gd name="T45" fmla="*/ 921742 h 2438400"/>
              <a:gd name="T46" fmla="*/ 278842 w 2265363"/>
              <a:gd name="T47" fmla="*/ 945059 h 2438400"/>
              <a:gd name="T48" fmla="*/ 1501779 w 2265363"/>
              <a:gd name="T49" fmla="*/ 889737 h 2438400"/>
              <a:gd name="T50" fmla="*/ 1486411 w 2265363"/>
              <a:gd name="T51" fmla="*/ 843173 h 2438400"/>
              <a:gd name="T52" fmla="*/ 1277714 w 2265363"/>
              <a:gd name="T53" fmla="*/ 540246 h 2438400"/>
              <a:gd name="T54" fmla="*/ 1161926 w 2265363"/>
              <a:gd name="T55" fmla="*/ 776388 h 2438400"/>
              <a:gd name="T56" fmla="*/ 840098 w 2265363"/>
              <a:gd name="T57" fmla="*/ 1600895 h 2438400"/>
              <a:gd name="T58" fmla="*/ 611249 w 2265363"/>
              <a:gd name="T59" fmla="*/ 1059905 h 2438400"/>
              <a:gd name="T60" fmla="*/ 546784 w 2265363"/>
              <a:gd name="T61" fmla="*/ 508496 h 2438400"/>
              <a:gd name="T62" fmla="*/ 1022335 w 2265363"/>
              <a:gd name="T63" fmla="*/ 422177 h 2438400"/>
              <a:gd name="T64" fmla="*/ 495405 w 2265363"/>
              <a:gd name="T65" fmla="*/ 982018 h 2438400"/>
              <a:gd name="T66" fmla="*/ 437558 w 2265363"/>
              <a:gd name="T67" fmla="*/ 1315145 h 2438400"/>
              <a:gd name="T68" fmla="*/ 304484 w 2265363"/>
              <a:gd name="T69" fmla="*/ 848569 h 2438400"/>
              <a:gd name="T70" fmla="*/ 267492 w 2265363"/>
              <a:gd name="T71" fmla="*/ 421433 h 2438400"/>
              <a:gd name="T72" fmla="*/ 591551 w 2265363"/>
              <a:gd name="T73" fmla="*/ 418578 h 2438400"/>
              <a:gd name="T74" fmla="*/ 1526543 w 2265363"/>
              <a:gd name="T75" fmla="*/ 392345 h 2438400"/>
              <a:gd name="T76" fmla="*/ 1488091 w 2265363"/>
              <a:gd name="T77" fmla="*/ 816070 h 2438400"/>
              <a:gd name="T78" fmla="*/ 1368522 w 2265363"/>
              <a:gd name="T79" fmla="*/ 1294559 h 2438400"/>
              <a:gd name="T80" fmla="*/ 1288148 w 2265363"/>
              <a:gd name="T81" fmla="*/ 1044536 h 2438400"/>
              <a:gd name="T82" fmla="*/ 1395561 w 2265363"/>
              <a:gd name="T83" fmla="*/ 346998 h 2438400"/>
              <a:gd name="T84" fmla="*/ 1204896 w 2265363"/>
              <a:gd name="T85" fmla="*/ 344070 h 2438400"/>
              <a:gd name="T86" fmla="*/ 581158 w 2265363"/>
              <a:gd name="T87" fmla="*/ 104180 h 2438400"/>
              <a:gd name="T88" fmla="*/ 635289 w 2265363"/>
              <a:gd name="T89" fmla="*/ 328911 h 2438400"/>
              <a:gd name="T90" fmla="*/ 547542 w 2265363"/>
              <a:gd name="T91" fmla="*/ 238126 h 2438400"/>
              <a:gd name="T92" fmla="*/ 404182 w 2265363"/>
              <a:gd name="T93" fmla="*/ 306587 h 2438400"/>
              <a:gd name="T94" fmla="*/ 290236 w 2265363"/>
              <a:gd name="T95" fmla="*/ 335360 h 2438400"/>
              <a:gd name="T96" fmla="*/ 328547 w 2265363"/>
              <a:gd name="T97" fmla="*/ 168920 h 2438400"/>
              <a:gd name="T98" fmla="*/ 1342152 w 2265363"/>
              <a:gd name="T99" fmla="*/ 10914 h 2438400"/>
              <a:gd name="T100" fmla="*/ 1476305 w 2265363"/>
              <a:gd name="T101" fmla="*/ 215305 h 2438400"/>
              <a:gd name="T102" fmla="*/ 1493136 w 2265363"/>
              <a:gd name="T103" fmla="*/ 326182 h 2438400"/>
              <a:gd name="T104" fmla="*/ 1371359 w 2265363"/>
              <a:gd name="T105" fmla="*/ 307083 h 2438400"/>
              <a:gd name="T106" fmla="*/ 1259234 w 2265363"/>
              <a:gd name="T107" fmla="*/ 291208 h 2438400"/>
              <a:gd name="T108" fmla="*/ 1193643 w 2265363"/>
              <a:gd name="T109" fmla="*/ 288231 h 2438400"/>
              <a:gd name="T110" fmla="*/ 1252304 w 2265363"/>
              <a:gd name="T111" fmla="*/ 34975 h 2438400"/>
              <a:gd name="T112" fmla="*/ 1059598 w 2265363"/>
              <a:gd name="T113" fmla="*/ 73089 h 2438400"/>
              <a:gd name="T114" fmla="*/ 1039026 w 2265363"/>
              <a:gd name="T115" fmla="*/ 130569 h 2438400"/>
              <a:gd name="T116" fmla="*/ 1058855 w 2265363"/>
              <a:gd name="T117" fmla="*/ 276498 h 2438400"/>
              <a:gd name="T118" fmla="*/ 921045 w 2265363"/>
              <a:gd name="T119" fmla="*/ 423666 h 2438400"/>
              <a:gd name="T120" fmla="*/ 753244 w 2265363"/>
              <a:gd name="T121" fmla="*/ 275507 h 2438400"/>
              <a:gd name="T122" fmla="*/ 752005 w 2265363"/>
              <a:gd name="T123" fmla="*/ 116446 h 2438400"/>
              <a:gd name="T124" fmla="*/ 900472 w 2265363"/>
              <a:gd name="T125" fmla="*/ 495 h 24384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65363" h="2438400">
                <a:moveTo>
                  <a:pt x="402259" y="2146300"/>
                </a:moveTo>
                <a:lnTo>
                  <a:pt x="432729" y="2155498"/>
                </a:lnTo>
                <a:lnTo>
                  <a:pt x="448916" y="2160572"/>
                </a:lnTo>
                <a:lnTo>
                  <a:pt x="467643" y="2166281"/>
                </a:lnTo>
                <a:lnTo>
                  <a:pt x="489226" y="2172307"/>
                </a:lnTo>
                <a:lnTo>
                  <a:pt x="513665" y="2177698"/>
                </a:lnTo>
                <a:lnTo>
                  <a:pt x="526679" y="2181187"/>
                </a:lnTo>
                <a:lnTo>
                  <a:pt x="539692" y="2184676"/>
                </a:lnTo>
                <a:lnTo>
                  <a:pt x="553657" y="2187847"/>
                </a:lnTo>
                <a:lnTo>
                  <a:pt x="568258" y="2191019"/>
                </a:lnTo>
                <a:lnTo>
                  <a:pt x="630468" y="2203388"/>
                </a:lnTo>
                <a:lnTo>
                  <a:pt x="646972" y="2206242"/>
                </a:lnTo>
                <a:lnTo>
                  <a:pt x="663477" y="2209097"/>
                </a:lnTo>
                <a:lnTo>
                  <a:pt x="697438" y="2214171"/>
                </a:lnTo>
                <a:lnTo>
                  <a:pt x="714578" y="2217343"/>
                </a:lnTo>
                <a:lnTo>
                  <a:pt x="732035" y="2219563"/>
                </a:lnTo>
                <a:lnTo>
                  <a:pt x="749492" y="2221783"/>
                </a:lnTo>
                <a:lnTo>
                  <a:pt x="766949" y="2223686"/>
                </a:lnTo>
                <a:lnTo>
                  <a:pt x="802180" y="2227809"/>
                </a:lnTo>
                <a:lnTo>
                  <a:pt x="836776" y="2230981"/>
                </a:lnTo>
                <a:lnTo>
                  <a:pt x="871372" y="2234152"/>
                </a:lnTo>
                <a:lnTo>
                  <a:pt x="904699" y="2236689"/>
                </a:lnTo>
                <a:lnTo>
                  <a:pt x="921204" y="2238275"/>
                </a:lnTo>
                <a:lnTo>
                  <a:pt x="937073" y="2238909"/>
                </a:lnTo>
                <a:lnTo>
                  <a:pt x="967861" y="2240495"/>
                </a:lnTo>
                <a:lnTo>
                  <a:pt x="997379" y="2241764"/>
                </a:lnTo>
                <a:lnTo>
                  <a:pt x="1024358" y="2243032"/>
                </a:lnTo>
                <a:lnTo>
                  <a:pt x="1037371" y="2243667"/>
                </a:lnTo>
                <a:lnTo>
                  <a:pt x="1049749" y="2243667"/>
                </a:lnTo>
                <a:lnTo>
                  <a:pt x="1073554" y="2243667"/>
                </a:lnTo>
                <a:lnTo>
                  <a:pt x="1108467" y="2243984"/>
                </a:lnTo>
                <a:lnTo>
                  <a:pt x="1111641" y="2221783"/>
                </a:lnTo>
                <a:lnTo>
                  <a:pt x="1338263" y="2284580"/>
                </a:lnTo>
                <a:lnTo>
                  <a:pt x="1082758" y="2438400"/>
                </a:lnTo>
                <a:lnTo>
                  <a:pt x="1088154" y="2395584"/>
                </a:lnTo>
                <a:lnTo>
                  <a:pt x="1071014" y="2394950"/>
                </a:lnTo>
                <a:lnTo>
                  <a:pt x="1047210" y="2393998"/>
                </a:lnTo>
                <a:lnTo>
                  <a:pt x="1034515" y="2393681"/>
                </a:lnTo>
                <a:lnTo>
                  <a:pt x="1020866" y="2393047"/>
                </a:lnTo>
                <a:lnTo>
                  <a:pt x="991348" y="2391144"/>
                </a:lnTo>
                <a:lnTo>
                  <a:pt x="959926" y="2389241"/>
                </a:lnTo>
                <a:lnTo>
                  <a:pt x="926599" y="2386704"/>
                </a:lnTo>
                <a:lnTo>
                  <a:pt x="909777" y="2385118"/>
                </a:lnTo>
                <a:lnTo>
                  <a:pt x="892320" y="2383532"/>
                </a:lnTo>
                <a:lnTo>
                  <a:pt x="820588" y="2375603"/>
                </a:lnTo>
                <a:lnTo>
                  <a:pt x="802497" y="2373383"/>
                </a:lnTo>
                <a:lnTo>
                  <a:pt x="784088" y="2370846"/>
                </a:lnTo>
                <a:lnTo>
                  <a:pt x="746952" y="2364820"/>
                </a:lnTo>
                <a:lnTo>
                  <a:pt x="728543" y="2362283"/>
                </a:lnTo>
                <a:lnTo>
                  <a:pt x="710134" y="2359111"/>
                </a:lnTo>
                <a:lnTo>
                  <a:pt x="692043" y="2355940"/>
                </a:lnTo>
                <a:lnTo>
                  <a:pt x="673634" y="2352134"/>
                </a:lnTo>
                <a:lnTo>
                  <a:pt x="638085" y="2344839"/>
                </a:lnTo>
                <a:lnTo>
                  <a:pt x="620311" y="2341668"/>
                </a:lnTo>
                <a:lnTo>
                  <a:pt x="602854" y="2337545"/>
                </a:lnTo>
                <a:lnTo>
                  <a:pt x="536835" y="2321370"/>
                </a:lnTo>
                <a:lnTo>
                  <a:pt x="528900" y="2319467"/>
                </a:lnTo>
                <a:lnTo>
                  <a:pt x="521283" y="2317564"/>
                </a:lnTo>
                <a:lnTo>
                  <a:pt x="506365" y="2313124"/>
                </a:lnTo>
                <a:lnTo>
                  <a:pt x="478117" y="2304243"/>
                </a:lnTo>
                <a:lnTo>
                  <a:pt x="452090" y="2296632"/>
                </a:lnTo>
                <a:lnTo>
                  <a:pt x="428920" y="2288703"/>
                </a:lnTo>
                <a:lnTo>
                  <a:pt x="408607" y="2281091"/>
                </a:lnTo>
                <a:lnTo>
                  <a:pt x="391467" y="2274748"/>
                </a:lnTo>
                <a:lnTo>
                  <a:pt x="358775" y="2262379"/>
                </a:lnTo>
                <a:lnTo>
                  <a:pt x="402259" y="2146300"/>
                </a:lnTo>
                <a:close/>
                <a:moveTo>
                  <a:pt x="1231900" y="2073275"/>
                </a:moveTo>
                <a:lnTo>
                  <a:pt x="1342313" y="2073275"/>
                </a:lnTo>
                <a:lnTo>
                  <a:pt x="1346426" y="2075805"/>
                </a:lnTo>
                <a:lnTo>
                  <a:pt x="1356866" y="2083079"/>
                </a:lnTo>
                <a:lnTo>
                  <a:pt x="1369205" y="2091618"/>
                </a:lnTo>
                <a:lnTo>
                  <a:pt x="1375532" y="2096362"/>
                </a:lnTo>
                <a:lnTo>
                  <a:pt x="1382492" y="2102055"/>
                </a:lnTo>
                <a:lnTo>
                  <a:pt x="1388820" y="2107431"/>
                </a:lnTo>
                <a:lnTo>
                  <a:pt x="1394514" y="2112808"/>
                </a:lnTo>
                <a:lnTo>
                  <a:pt x="1399576" y="2118501"/>
                </a:lnTo>
                <a:lnTo>
                  <a:pt x="1404005" y="2124193"/>
                </a:lnTo>
                <a:lnTo>
                  <a:pt x="1405903" y="2126723"/>
                </a:lnTo>
                <a:lnTo>
                  <a:pt x="1407485" y="2129570"/>
                </a:lnTo>
                <a:lnTo>
                  <a:pt x="1408751" y="2132100"/>
                </a:lnTo>
                <a:lnTo>
                  <a:pt x="1409384" y="2134630"/>
                </a:lnTo>
                <a:lnTo>
                  <a:pt x="1409700" y="2136844"/>
                </a:lnTo>
                <a:lnTo>
                  <a:pt x="1409700" y="2139058"/>
                </a:lnTo>
                <a:lnTo>
                  <a:pt x="1409384" y="2141271"/>
                </a:lnTo>
                <a:lnTo>
                  <a:pt x="1408751" y="2143801"/>
                </a:lnTo>
                <a:lnTo>
                  <a:pt x="1407169" y="2145383"/>
                </a:lnTo>
                <a:lnTo>
                  <a:pt x="1405271" y="2146964"/>
                </a:lnTo>
                <a:lnTo>
                  <a:pt x="1403056" y="2148862"/>
                </a:lnTo>
                <a:lnTo>
                  <a:pt x="1399892" y="2150127"/>
                </a:lnTo>
                <a:lnTo>
                  <a:pt x="1396412" y="2151076"/>
                </a:lnTo>
                <a:lnTo>
                  <a:pt x="1392300" y="2152341"/>
                </a:lnTo>
                <a:lnTo>
                  <a:pt x="1387238" y="2152973"/>
                </a:lnTo>
                <a:lnTo>
                  <a:pt x="1381543" y="2153922"/>
                </a:lnTo>
                <a:lnTo>
                  <a:pt x="1372685" y="2154238"/>
                </a:lnTo>
                <a:lnTo>
                  <a:pt x="1364459" y="2154238"/>
                </a:lnTo>
                <a:lnTo>
                  <a:pt x="1356233" y="2153289"/>
                </a:lnTo>
                <a:lnTo>
                  <a:pt x="1348641" y="2152657"/>
                </a:lnTo>
                <a:lnTo>
                  <a:pt x="1341048" y="2151076"/>
                </a:lnTo>
                <a:lnTo>
                  <a:pt x="1334087" y="2149494"/>
                </a:lnTo>
                <a:lnTo>
                  <a:pt x="1327444" y="2147280"/>
                </a:lnTo>
                <a:lnTo>
                  <a:pt x="1321116" y="2145067"/>
                </a:lnTo>
                <a:lnTo>
                  <a:pt x="1314473" y="2142536"/>
                </a:lnTo>
                <a:lnTo>
                  <a:pt x="1308461" y="2139690"/>
                </a:lnTo>
                <a:lnTo>
                  <a:pt x="1303083" y="2136211"/>
                </a:lnTo>
                <a:lnTo>
                  <a:pt x="1297389" y="2133049"/>
                </a:lnTo>
                <a:lnTo>
                  <a:pt x="1286632" y="2126091"/>
                </a:lnTo>
                <a:lnTo>
                  <a:pt x="1275559" y="2118184"/>
                </a:lnTo>
                <a:lnTo>
                  <a:pt x="1271130" y="2115338"/>
                </a:lnTo>
                <a:lnTo>
                  <a:pt x="1269232" y="2114389"/>
                </a:lnTo>
                <a:lnTo>
                  <a:pt x="1267650" y="2114073"/>
                </a:lnTo>
                <a:lnTo>
                  <a:pt x="1266701" y="2113757"/>
                </a:lnTo>
                <a:lnTo>
                  <a:pt x="1265752" y="2114073"/>
                </a:lnTo>
                <a:lnTo>
                  <a:pt x="1265119" y="2114073"/>
                </a:lnTo>
                <a:lnTo>
                  <a:pt x="1264802" y="2114705"/>
                </a:lnTo>
                <a:lnTo>
                  <a:pt x="1263537" y="2116287"/>
                </a:lnTo>
                <a:lnTo>
                  <a:pt x="1263221" y="2117552"/>
                </a:lnTo>
                <a:lnTo>
                  <a:pt x="1262588" y="2118817"/>
                </a:lnTo>
                <a:lnTo>
                  <a:pt x="1261639" y="2118817"/>
                </a:lnTo>
                <a:lnTo>
                  <a:pt x="1261006" y="2119449"/>
                </a:lnTo>
                <a:lnTo>
                  <a:pt x="1248351" y="2118501"/>
                </a:lnTo>
                <a:lnTo>
                  <a:pt x="1241391" y="2117868"/>
                </a:lnTo>
                <a:lnTo>
                  <a:pt x="1238860" y="2117552"/>
                </a:lnTo>
                <a:lnTo>
                  <a:pt x="1236962" y="2116603"/>
                </a:lnTo>
                <a:lnTo>
                  <a:pt x="1235064" y="2106799"/>
                </a:lnTo>
                <a:lnTo>
                  <a:pt x="1233798" y="2099209"/>
                </a:lnTo>
                <a:lnTo>
                  <a:pt x="1232849" y="2092251"/>
                </a:lnTo>
                <a:lnTo>
                  <a:pt x="1232533" y="2087191"/>
                </a:lnTo>
                <a:lnTo>
                  <a:pt x="1232849" y="2082130"/>
                </a:lnTo>
                <a:lnTo>
                  <a:pt x="1233165" y="2078968"/>
                </a:lnTo>
                <a:lnTo>
                  <a:pt x="1233798" y="2076754"/>
                </a:lnTo>
                <a:lnTo>
                  <a:pt x="1231900" y="2073275"/>
                </a:lnTo>
                <a:close/>
                <a:moveTo>
                  <a:pt x="952348" y="2073275"/>
                </a:moveTo>
                <a:lnTo>
                  <a:pt x="1063626" y="2073275"/>
                </a:lnTo>
                <a:lnTo>
                  <a:pt x="1062027" y="2076754"/>
                </a:lnTo>
                <a:lnTo>
                  <a:pt x="1062347" y="2078335"/>
                </a:lnTo>
                <a:lnTo>
                  <a:pt x="1062986" y="2081498"/>
                </a:lnTo>
                <a:lnTo>
                  <a:pt x="1063306" y="2085609"/>
                </a:lnTo>
                <a:lnTo>
                  <a:pt x="1062986" y="2090986"/>
                </a:lnTo>
                <a:lnTo>
                  <a:pt x="1062027" y="2097944"/>
                </a:lnTo>
                <a:lnTo>
                  <a:pt x="1061068" y="2106166"/>
                </a:lnTo>
                <a:lnTo>
                  <a:pt x="1058829" y="2116603"/>
                </a:lnTo>
                <a:lnTo>
                  <a:pt x="1056911" y="2117552"/>
                </a:lnTo>
                <a:lnTo>
                  <a:pt x="1054033" y="2117868"/>
                </a:lnTo>
                <a:lnTo>
                  <a:pt x="1047318" y="2118501"/>
                </a:lnTo>
                <a:lnTo>
                  <a:pt x="1034527" y="2119449"/>
                </a:lnTo>
                <a:lnTo>
                  <a:pt x="1033568" y="2118817"/>
                </a:lnTo>
                <a:lnTo>
                  <a:pt x="1032929" y="2118817"/>
                </a:lnTo>
                <a:lnTo>
                  <a:pt x="1032289" y="2117552"/>
                </a:lnTo>
                <a:lnTo>
                  <a:pt x="1031330" y="2116287"/>
                </a:lnTo>
                <a:lnTo>
                  <a:pt x="1030690" y="2114705"/>
                </a:lnTo>
                <a:lnTo>
                  <a:pt x="1030371" y="2114073"/>
                </a:lnTo>
                <a:lnTo>
                  <a:pt x="1029411" y="2114073"/>
                </a:lnTo>
                <a:lnTo>
                  <a:pt x="1028772" y="2113757"/>
                </a:lnTo>
                <a:lnTo>
                  <a:pt x="1027493" y="2114073"/>
                </a:lnTo>
                <a:lnTo>
                  <a:pt x="1026214" y="2114389"/>
                </a:lnTo>
                <a:lnTo>
                  <a:pt x="1024295" y="2115338"/>
                </a:lnTo>
                <a:lnTo>
                  <a:pt x="1019818" y="2118184"/>
                </a:lnTo>
                <a:lnTo>
                  <a:pt x="1008627" y="2126091"/>
                </a:lnTo>
                <a:lnTo>
                  <a:pt x="997754" y="2133049"/>
                </a:lnTo>
                <a:lnTo>
                  <a:pt x="991999" y="2136211"/>
                </a:lnTo>
                <a:lnTo>
                  <a:pt x="986243" y="2139690"/>
                </a:lnTo>
                <a:lnTo>
                  <a:pt x="979848" y="2142536"/>
                </a:lnTo>
                <a:lnTo>
                  <a:pt x="973772" y="2145067"/>
                </a:lnTo>
                <a:lnTo>
                  <a:pt x="967377" y="2147280"/>
                </a:lnTo>
                <a:lnTo>
                  <a:pt x="960662" y="2149494"/>
                </a:lnTo>
                <a:lnTo>
                  <a:pt x="953307" y="2151076"/>
                </a:lnTo>
                <a:lnTo>
                  <a:pt x="945953" y="2152657"/>
                </a:lnTo>
                <a:lnTo>
                  <a:pt x="938278" y="2153289"/>
                </a:lnTo>
                <a:lnTo>
                  <a:pt x="929964" y="2154238"/>
                </a:lnTo>
                <a:lnTo>
                  <a:pt x="921651" y="2154238"/>
                </a:lnTo>
                <a:lnTo>
                  <a:pt x="912377" y="2153922"/>
                </a:lnTo>
                <a:lnTo>
                  <a:pt x="906941" y="2152973"/>
                </a:lnTo>
                <a:lnTo>
                  <a:pt x="901825" y="2152341"/>
                </a:lnTo>
                <a:lnTo>
                  <a:pt x="897668" y="2151392"/>
                </a:lnTo>
                <a:lnTo>
                  <a:pt x="893831" y="2150127"/>
                </a:lnTo>
                <a:lnTo>
                  <a:pt x="890953" y="2148862"/>
                </a:lnTo>
                <a:lnTo>
                  <a:pt x="888715" y="2146964"/>
                </a:lnTo>
                <a:lnTo>
                  <a:pt x="886796" y="2145383"/>
                </a:lnTo>
                <a:lnTo>
                  <a:pt x="885197" y="2143801"/>
                </a:lnTo>
                <a:lnTo>
                  <a:pt x="884558" y="2141271"/>
                </a:lnTo>
                <a:lnTo>
                  <a:pt x="884238" y="2139690"/>
                </a:lnTo>
                <a:lnTo>
                  <a:pt x="884238" y="2137160"/>
                </a:lnTo>
                <a:lnTo>
                  <a:pt x="884558" y="2134630"/>
                </a:lnTo>
                <a:lnTo>
                  <a:pt x="885197" y="2132416"/>
                </a:lnTo>
                <a:lnTo>
                  <a:pt x="886476" y="2129886"/>
                </a:lnTo>
                <a:lnTo>
                  <a:pt x="887755" y="2127040"/>
                </a:lnTo>
                <a:lnTo>
                  <a:pt x="889354" y="2124510"/>
                </a:lnTo>
                <a:lnTo>
                  <a:pt x="893831" y="2118817"/>
                </a:lnTo>
                <a:lnTo>
                  <a:pt x="899267" y="2113440"/>
                </a:lnTo>
                <a:lnTo>
                  <a:pt x="905023" y="2107748"/>
                </a:lnTo>
                <a:lnTo>
                  <a:pt x="911418" y="2102371"/>
                </a:lnTo>
                <a:lnTo>
                  <a:pt x="917813" y="2097311"/>
                </a:lnTo>
                <a:lnTo>
                  <a:pt x="924528" y="2091935"/>
                </a:lnTo>
                <a:lnTo>
                  <a:pt x="936679" y="2083396"/>
                </a:lnTo>
                <a:lnTo>
                  <a:pt x="947871" y="2075805"/>
                </a:lnTo>
                <a:lnTo>
                  <a:pt x="952348" y="2073275"/>
                </a:lnTo>
                <a:close/>
                <a:moveTo>
                  <a:pt x="2074146" y="1830388"/>
                </a:moveTo>
                <a:lnTo>
                  <a:pt x="2084311" y="1836100"/>
                </a:lnTo>
                <a:lnTo>
                  <a:pt x="2094475" y="1842129"/>
                </a:lnTo>
                <a:lnTo>
                  <a:pt x="2113851" y="1854187"/>
                </a:lnTo>
                <a:lnTo>
                  <a:pt x="2132274" y="1866879"/>
                </a:lnTo>
                <a:lnTo>
                  <a:pt x="2149744" y="1879572"/>
                </a:lnTo>
                <a:lnTo>
                  <a:pt x="2166896" y="1892581"/>
                </a:lnTo>
                <a:lnTo>
                  <a:pt x="2182460" y="1904957"/>
                </a:lnTo>
                <a:lnTo>
                  <a:pt x="2196754" y="1917332"/>
                </a:lnTo>
                <a:lnTo>
                  <a:pt x="2210412" y="1928755"/>
                </a:lnTo>
                <a:lnTo>
                  <a:pt x="2222800" y="1940178"/>
                </a:lnTo>
                <a:lnTo>
                  <a:pt x="2233282" y="1950332"/>
                </a:lnTo>
                <a:lnTo>
                  <a:pt x="2250752" y="1967150"/>
                </a:lnTo>
                <a:lnTo>
                  <a:pt x="2261552" y="1978573"/>
                </a:lnTo>
                <a:lnTo>
                  <a:pt x="2265363" y="1982698"/>
                </a:lnTo>
                <a:lnTo>
                  <a:pt x="2231376" y="1980160"/>
                </a:lnTo>
                <a:lnTo>
                  <a:pt x="2231376" y="1983650"/>
                </a:lnTo>
                <a:lnTo>
                  <a:pt x="2230741" y="1990631"/>
                </a:lnTo>
                <a:lnTo>
                  <a:pt x="2230106" y="1994756"/>
                </a:lnTo>
                <a:lnTo>
                  <a:pt x="2228835" y="2000467"/>
                </a:lnTo>
                <a:lnTo>
                  <a:pt x="2225341" y="2013160"/>
                </a:lnTo>
                <a:lnTo>
                  <a:pt x="2221212" y="2026487"/>
                </a:lnTo>
                <a:lnTo>
                  <a:pt x="2218671" y="2033468"/>
                </a:lnTo>
                <a:lnTo>
                  <a:pt x="2216130" y="2040132"/>
                </a:lnTo>
                <a:lnTo>
                  <a:pt x="2212953" y="2046478"/>
                </a:lnTo>
                <a:lnTo>
                  <a:pt x="2209777" y="2052507"/>
                </a:lnTo>
                <a:lnTo>
                  <a:pt x="2206283" y="2059170"/>
                </a:lnTo>
                <a:lnTo>
                  <a:pt x="2202471" y="2065834"/>
                </a:lnTo>
                <a:lnTo>
                  <a:pt x="2198342" y="2072180"/>
                </a:lnTo>
                <a:lnTo>
                  <a:pt x="2194213" y="2078209"/>
                </a:lnTo>
                <a:lnTo>
                  <a:pt x="2184684" y="2090901"/>
                </a:lnTo>
                <a:lnTo>
                  <a:pt x="2175155" y="2103911"/>
                </a:lnTo>
                <a:lnTo>
                  <a:pt x="2163402" y="2115652"/>
                </a:lnTo>
                <a:lnTo>
                  <a:pt x="2151650" y="2128027"/>
                </a:lnTo>
                <a:lnTo>
                  <a:pt x="2145297" y="2134056"/>
                </a:lnTo>
                <a:lnTo>
                  <a:pt x="2138944" y="2139768"/>
                </a:lnTo>
                <a:lnTo>
                  <a:pt x="2132274" y="2145479"/>
                </a:lnTo>
                <a:lnTo>
                  <a:pt x="2125286" y="2150874"/>
                </a:lnTo>
                <a:lnTo>
                  <a:pt x="2118615" y="2156585"/>
                </a:lnTo>
                <a:lnTo>
                  <a:pt x="2111310" y="2162297"/>
                </a:lnTo>
                <a:lnTo>
                  <a:pt x="2096699" y="2172768"/>
                </a:lnTo>
                <a:lnTo>
                  <a:pt x="2081452" y="2182922"/>
                </a:lnTo>
                <a:lnTo>
                  <a:pt x="2065888" y="2193393"/>
                </a:lnTo>
                <a:lnTo>
                  <a:pt x="2049688" y="2202913"/>
                </a:lnTo>
                <a:lnTo>
                  <a:pt x="2033171" y="2212115"/>
                </a:lnTo>
                <a:lnTo>
                  <a:pt x="2016654" y="2221317"/>
                </a:lnTo>
                <a:lnTo>
                  <a:pt x="1999820" y="2229567"/>
                </a:lnTo>
                <a:lnTo>
                  <a:pt x="1991243" y="2234009"/>
                </a:lnTo>
                <a:lnTo>
                  <a:pt x="1982350" y="2238134"/>
                </a:lnTo>
                <a:lnTo>
                  <a:pt x="1965197" y="2246384"/>
                </a:lnTo>
                <a:lnTo>
                  <a:pt x="1929622" y="2261933"/>
                </a:lnTo>
                <a:lnTo>
                  <a:pt x="1894047" y="2275895"/>
                </a:lnTo>
                <a:lnTo>
                  <a:pt x="1858789" y="2288904"/>
                </a:lnTo>
                <a:lnTo>
                  <a:pt x="1841002" y="2294933"/>
                </a:lnTo>
                <a:lnTo>
                  <a:pt x="1823850" y="2300645"/>
                </a:lnTo>
                <a:lnTo>
                  <a:pt x="1806062" y="2306039"/>
                </a:lnTo>
                <a:lnTo>
                  <a:pt x="1789227" y="2311433"/>
                </a:lnTo>
                <a:lnTo>
                  <a:pt x="1772075" y="2316193"/>
                </a:lnTo>
                <a:lnTo>
                  <a:pt x="1755558" y="2321270"/>
                </a:lnTo>
                <a:lnTo>
                  <a:pt x="1723159" y="2329520"/>
                </a:lnTo>
                <a:lnTo>
                  <a:pt x="1692666" y="2337136"/>
                </a:lnTo>
                <a:lnTo>
                  <a:pt x="1664079" y="2343482"/>
                </a:lnTo>
                <a:lnTo>
                  <a:pt x="1638033" y="2349194"/>
                </a:lnTo>
                <a:lnTo>
                  <a:pt x="1613892" y="2353953"/>
                </a:lnTo>
                <a:lnTo>
                  <a:pt x="1593246" y="2358078"/>
                </a:lnTo>
                <a:lnTo>
                  <a:pt x="1575141" y="2360934"/>
                </a:lnTo>
                <a:lnTo>
                  <a:pt x="1541154" y="2366963"/>
                </a:lnTo>
                <a:lnTo>
                  <a:pt x="1520825" y="2221634"/>
                </a:lnTo>
                <a:lnTo>
                  <a:pt x="1552906" y="2217192"/>
                </a:lnTo>
                <a:lnTo>
                  <a:pt x="1569741" y="2215288"/>
                </a:lnTo>
                <a:lnTo>
                  <a:pt x="1589752" y="2212749"/>
                </a:lnTo>
                <a:lnTo>
                  <a:pt x="1612304" y="2208942"/>
                </a:lnTo>
                <a:lnTo>
                  <a:pt x="1637080" y="2204817"/>
                </a:lnTo>
                <a:lnTo>
                  <a:pt x="1664079" y="2200374"/>
                </a:lnTo>
                <a:lnTo>
                  <a:pt x="1692666" y="2194663"/>
                </a:lnTo>
                <a:lnTo>
                  <a:pt x="1723159" y="2188634"/>
                </a:lnTo>
                <a:lnTo>
                  <a:pt x="1754923" y="2181970"/>
                </a:lnTo>
                <a:lnTo>
                  <a:pt x="1770804" y="2178162"/>
                </a:lnTo>
                <a:lnTo>
                  <a:pt x="1787321" y="2174355"/>
                </a:lnTo>
                <a:lnTo>
                  <a:pt x="1820038" y="2165787"/>
                </a:lnTo>
                <a:lnTo>
                  <a:pt x="1852754" y="2155951"/>
                </a:lnTo>
                <a:lnTo>
                  <a:pt x="1885788" y="2145797"/>
                </a:lnTo>
                <a:lnTo>
                  <a:pt x="1918187" y="2134056"/>
                </a:lnTo>
                <a:lnTo>
                  <a:pt x="1934069" y="2128027"/>
                </a:lnTo>
                <a:lnTo>
                  <a:pt x="1941692" y="2124537"/>
                </a:lnTo>
                <a:lnTo>
                  <a:pt x="1949316" y="2121681"/>
                </a:lnTo>
                <a:lnTo>
                  <a:pt x="1964880" y="2115017"/>
                </a:lnTo>
                <a:lnTo>
                  <a:pt x="1979491" y="2108036"/>
                </a:lnTo>
                <a:lnTo>
                  <a:pt x="2007761" y="2093757"/>
                </a:lnTo>
                <a:lnTo>
                  <a:pt x="2033489" y="2078526"/>
                </a:lnTo>
                <a:lnTo>
                  <a:pt x="2045559" y="2070911"/>
                </a:lnTo>
                <a:lnTo>
                  <a:pt x="2051277" y="2066786"/>
                </a:lnTo>
                <a:lnTo>
                  <a:pt x="2056994" y="2062978"/>
                </a:lnTo>
                <a:lnTo>
                  <a:pt x="2062076" y="2058853"/>
                </a:lnTo>
                <a:lnTo>
                  <a:pt x="2067476" y="2055045"/>
                </a:lnTo>
                <a:lnTo>
                  <a:pt x="2077323" y="2046795"/>
                </a:lnTo>
                <a:lnTo>
                  <a:pt x="2094475" y="2031564"/>
                </a:lnTo>
                <a:lnTo>
                  <a:pt x="2107181" y="2016016"/>
                </a:lnTo>
                <a:lnTo>
                  <a:pt x="2112898" y="2009035"/>
                </a:lnTo>
                <a:lnTo>
                  <a:pt x="2115121" y="2005544"/>
                </a:lnTo>
                <a:lnTo>
                  <a:pt x="2117027" y="2002054"/>
                </a:lnTo>
                <a:lnTo>
                  <a:pt x="2119251" y="1998881"/>
                </a:lnTo>
                <a:lnTo>
                  <a:pt x="2120839" y="1995708"/>
                </a:lnTo>
                <a:lnTo>
                  <a:pt x="2123062" y="1990948"/>
                </a:lnTo>
                <a:lnTo>
                  <a:pt x="2124968" y="1987140"/>
                </a:lnTo>
                <a:lnTo>
                  <a:pt x="2125921" y="1985237"/>
                </a:lnTo>
                <a:lnTo>
                  <a:pt x="2126874" y="1983650"/>
                </a:lnTo>
                <a:lnTo>
                  <a:pt x="2127192" y="1983333"/>
                </a:lnTo>
                <a:lnTo>
                  <a:pt x="2128145" y="1982381"/>
                </a:lnTo>
                <a:lnTo>
                  <a:pt x="2128462" y="1979208"/>
                </a:lnTo>
                <a:lnTo>
                  <a:pt x="2129415" y="1972544"/>
                </a:lnTo>
                <a:lnTo>
                  <a:pt x="2129415" y="1971275"/>
                </a:lnTo>
                <a:lnTo>
                  <a:pt x="2107816" y="1970006"/>
                </a:lnTo>
                <a:lnTo>
                  <a:pt x="2104640" y="1943351"/>
                </a:lnTo>
                <a:lnTo>
                  <a:pt x="2101781" y="1921457"/>
                </a:lnTo>
                <a:lnTo>
                  <a:pt x="2098604" y="1903053"/>
                </a:lnTo>
                <a:lnTo>
                  <a:pt x="2094793" y="1887504"/>
                </a:lnTo>
                <a:lnTo>
                  <a:pt x="2090663" y="1873543"/>
                </a:lnTo>
                <a:lnTo>
                  <a:pt x="2086217" y="1860215"/>
                </a:lnTo>
                <a:lnTo>
                  <a:pt x="2081134" y="1846254"/>
                </a:lnTo>
                <a:lnTo>
                  <a:pt x="2074146" y="1830388"/>
                </a:lnTo>
                <a:close/>
                <a:moveTo>
                  <a:pt x="604823" y="1655763"/>
                </a:moveTo>
                <a:lnTo>
                  <a:pt x="607339" y="1664401"/>
                </a:lnTo>
                <a:lnTo>
                  <a:pt x="610484" y="1672399"/>
                </a:lnTo>
                <a:lnTo>
                  <a:pt x="613314" y="1679438"/>
                </a:lnTo>
                <a:lnTo>
                  <a:pt x="616774" y="1685837"/>
                </a:lnTo>
                <a:lnTo>
                  <a:pt x="620234" y="1691595"/>
                </a:lnTo>
                <a:lnTo>
                  <a:pt x="623379" y="1696714"/>
                </a:lnTo>
                <a:lnTo>
                  <a:pt x="626838" y="1701193"/>
                </a:lnTo>
                <a:lnTo>
                  <a:pt x="630298" y="1705352"/>
                </a:lnTo>
                <a:lnTo>
                  <a:pt x="634386" y="1709512"/>
                </a:lnTo>
                <a:lnTo>
                  <a:pt x="638160" y="1713351"/>
                </a:lnTo>
                <a:lnTo>
                  <a:pt x="641620" y="1715910"/>
                </a:lnTo>
                <a:lnTo>
                  <a:pt x="644765" y="1718150"/>
                </a:lnTo>
                <a:lnTo>
                  <a:pt x="649483" y="1720709"/>
                </a:lnTo>
                <a:lnTo>
                  <a:pt x="651055" y="1721669"/>
                </a:lnTo>
                <a:lnTo>
                  <a:pt x="653257" y="1726148"/>
                </a:lnTo>
                <a:lnTo>
                  <a:pt x="657974" y="1738305"/>
                </a:lnTo>
                <a:lnTo>
                  <a:pt x="664579" y="1753662"/>
                </a:lnTo>
                <a:lnTo>
                  <a:pt x="667095" y="1761660"/>
                </a:lnTo>
                <a:lnTo>
                  <a:pt x="669296" y="1769659"/>
                </a:lnTo>
                <a:lnTo>
                  <a:pt x="669925" y="1773178"/>
                </a:lnTo>
                <a:lnTo>
                  <a:pt x="669611" y="1775737"/>
                </a:lnTo>
                <a:lnTo>
                  <a:pt x="668982" y="1777657"/>
                </a:lnTo>
                <a:lnTo>
                  <a:pt x="667409" y="1779576"/>
                </a:lnTo>
                <a:lnTo>
                  <a:pt x="665522" y="1780216"/>
                </a:lnTo>
                <a:lnTo>
                  <a:pt x="663006" y="1781176"/>
                </a:lnTo>
                <a:lnTo>
                  <a:pt x="660490" y="1781176"/>
                </a:lnTo>
                <a:lnTo>
                  <a:pt x="657345" y="1781176"/>
                </a:lnTo>
                <a:lnTo>
                  <a:pt x="654515" y="1780856"/>
                </a:lnTo>
                <a:lnTo>
                  <a:pt x="651370" y="1779896"/>
                </a:lnTo>
                <a:lnTo>
                  <a:pt x="645079" y="1778297"/>
                </a:lnTo>
                <a:lnTo>
                  <a:pt x="640362" y="1776697"/>
                </a:lnTo>
                <a:lnTo>
                  <a:pt x="636902" y="1774778"/>
                </a:lnTo>
                <a:lnTo>
                  <a:pt x="636273" y="1773818"/>
                </a:lnTo>
                <a:lnTo>
                  <a:pt x="635015" y="1772858"/>
                </a:lnTo>
                <a:lnTo>
                  <a:pt x="633443" y="1769659"/>
                </a:lnTo>
                <a:lnTo>
                  <a:pt x="632185" y="1765500"/>
                </a:lnTo>
                <a:lnTo>
                  <a:pt x="630298" y="1760701"/>
                </a:lnTo>
                <a:lnTo>
                  <a:pt x="627467" y="1749503"/>
                </a:lnTo>
                <a:lnTo>
                  <a:pt x="624951" y="1739905"/>
                </a:lnTo>
                <a:lnTo>
                  <a:pt x="623064" y="1730627"/>
                </a:lnTo>
                <a:lnTo>
                  <a:pt x="616460" y="1758461"/>
                </a:lnTo>
                <a:lnTo>
                  <a:pt x="617089" y="1761020"/>
                </a:lnTo>
                <a:lnTo>
                  <a:pt x="617089" y="1762620"/>
                </a:lnTo>
                <a:lnTo>
                  <a:pt x="617089" y="1763260"/>
                </a:lnTo>
                <a:lnTo>
                  <a:pt x="616774" y="1761660"/>
                </a:lnTo>
                <a:lnTo>
                  <a:pt x="615201" y="1757181"/>
                </a:lnTo>
                <a:lnTo>
                  <a:pt x="609855" y="1735746"/>
                </a:lnTo>
                <a:lnTo>
                  <a:pt x="607968" y="1727748"/>
                </a:lnTo>
                <a:lnTo>
                  <a:pt x="606395" y="1719749"/>
                </a:lnTo>
                <a:lnTo>
                  <a:pt x="605137" y="1712071"/>
                </a:lnTo>
                <a:lnTo>
                  <a:pt x="604508" y="1705033"/>
                </a:lnTo>
                <a:lnTo>
                  <a:pt x="603250" y="1691275"/>
                </a:lnTo>
                <a:lnTo>
                  <a:pt x="603250" y="1679438"/>
                </a:lnTo>
                <a:lnTo>
                  <a:pt x="603879" y="1669840"/>
                </a:lnTo>
                <a:lnTo>
                  <a:pt x="604194" y="1662162"/>
                </a:lnTo>
                <a:lnTo>
                  <a:pt x="604823" y="1655763"/>
                </a:lnTo>
                <a:close/>
                <a:moveTo>
                  <a:pt x="572788" y="1655763"/>
                </a:moveTo>
                <a:lnTo>
                  <a:pt x="574046" y="1662162"/>
                </a:lnTo>
                <a:lnTo>
                  <a:pt x="574361" y="1669840"/>
                </a:lnTo>
                <a:lnTo>
                  <a:pt x="574675" y="1679438"/>
                </a:lnTo>
                <a:lnTo>
                  <a:pt x="574361" y="1691275"/>
                </a:lnTo>
                <a:lnTo>
                  <a:pt x="573417" y="1705033"/>
                </a:lnTo>
                <a:lnTo>
                  <a:pt x="572788" y="1712071"/>
                </a:lnTo>
                <a:lnTo>
                  <a:pt x="571530" y="1719749"/>
                </a:lnTo>
                <a:lnTo>
                  <a:pt x="570272" y="1727748"/>
                </a:lnTo>
                <a:lnTo>
                  <a:pt x="568385" y="1735746"/>
                </a:lnTo>
                <a:lnTo>
                  <a:pt x="562724" y="1757181"/>
                </a:lnTo>
                <a:lnTo>
                  <a:pt x="561152" y="1761660"/>
                </a:lnTo>
                <a:lnTo>
                  <a:pt x="560837" y="1763260"/>
                </a:lnTo>
                <a:lnTo>
                  <a:pt x="560837" y="1762620"/>
                </a:lnTo>
                <a:lnTo>
                  <a:pt x="560837" y="1761020"/>
                </a:lnTo>
                <a:lnTo>
                  <a:pt x="561152" y="1758461"/>
                </a:lnTo>
                <a:lnTo>
                  <a:pt x="554547" y="1730627"/>
                </a:lnTo>
                <a:lnTo>
                  <a:pt x="553289" y="1736706"/>
                </a:lnTo>
                <a:lnTo>
                  <a:pt x="550144" y="1751103"/>
                </a:lnTo>
                <a:lnTo>
                  <a:pt x="548257" y="1759101"/>
                </a:lnTo>
                <a:lnTo>
                  <a:pt x="545741" y="1765819"/>
                </a:lnTo>
                <a:lnTo>
                  <a:pt x="543225" y="1771578"/>
                </a:lnTo>
                <a:lnTo>
                  <a:pt x="542281" y="1773498"/>
                </a:lnTo>
                <a:lnTo>
                  <a:pt x="541023" y="1774778"/>
                </a:lnTo>
                <a:lnTo>
                  <a:pt x="537878" y="1776697"/>
                </a:lnTo>
                <a:lnTo>
                  <a:pt x="532532" y="1778297"/>
                </a:lnTo>
                <a:lnTo>
                  <a:pt x="526556" y="1779896"/>
                </a:lnTo>
                <a:lnTo>
                  <a:pt x="523726" y="1780856"/>
                </a:lnTo>
                <a:lnTo>
                  <a:pt x="520581" y="1781176"/>
                </a:lnTo>
                <a:lnTo>
                  <a:pt x="517750" y="1781176"/>
                </a:lnTo>
                <a:lnTo>
                  <a:pt x="514605" y="1781176"/>
                </a:lnTo>
                <a:lnTo>
                  <a:pt x="512403" y="1780216"/>
                </a:lnTo>
                <a:lnTo>
                  <a:pt x="510516" y="1779576"/>
                </a:lnTo>
                <a:lnTo>
                  <a:pt x="509258" y="1777657"/>
                </a:lnTo>
                <a:lnTo>
                  <a:pt x="508000" y="1775737"/>
                </a:lnTo>
                <a:lnTo>
                  <a:pt x="508000" y="1773178"/>
                </a:lnTo>
                <a:lnTo>
                  <a:pt x="508315" y="1769659"/>
                </a:lnTo>
                <a:lnTo>
                  <a:pt x="510831" y="1761660"/>
                </a:lnTo>
                <a:lnTo>
                  <a:pt x="513661" y="1753662"/>
                </a:lnTo>
                <a:lnTo>
                  <a:pt x="519637" y="1738305"/>
                </a:lnTo>
                <a:lnTo>
                  <a:pt x="524669" y="1726148"/>
                </a:lnTo>
                <a:lnTo>
                  <a:pt x="526871" y="1721669"/>
                </a:lnTo>
                <a:lnTo>
                  <a:pt x="528129" y="1721349"/>
                </a:lnTo>
                <a:lnTo>
                  <a:pt x="531903" y="1718790"/>
                </a:lnTo>
                <a:lnTo>
                  <a:pt x="537564" y="1715270"/>
                </a:lnTo>
                <a:lnTo>
                  <a:pt x="540709" y="1712391"/>
                </a:lnTo>
                <a:lnTo>
                  <a:pt x="544168" y="1709192"/>
                </a:lnTo>
                <a:lnTo>
                  <a:pt x="547942" y="1705352"/>
                </a:lnTo>
                <a:lnTo>
                  <a:pt x="552031" y="1700873"/>
                </a:lnTo>
                <a:lnTo>
                  <a:pt x="555805" y="1695435"/>
                </a:lnTo>
                <a:lnTo>
                  <a:pt x="559265" y="1689036"/>
                </a:lnTo>
                <a:lnTo>
                  <a:pt x="563039" y="1682317"/>
                </a:lnTo>
                <a:lnTo>
                  <a:pt x="566813" y="1674319"/>
                </a:lnTo>
                <a:lnTo>
                  <a:pt x="569958" y="1665681"/>
                </a:lnTo>
                <a:lnTo>
                  <a:pt x="572788" y="1655763"/>
                </a:lnTo>
                <a:close/>
                <a:moveTo>
                  <a:pt x="1818954" y="1647825"/>
                </a:moveTo>
                <a:lnTo>
                  <a:pt x="1838895" y="1652921"/>
                </a:lnTo>
                <a:lnTo>
                  <a:pt x="1857254" y="1658335"/>
                </a:lnTo>
                <a:lnTo>
                  <a:pt x="1887641" y="1667252"/>
                </a:lnTo>
                <a:lnTo>
                  <a:pt x="1920876" y="1677444"/>
                </a:lnTo>
                <a:lnTo>
                  <a:pt x="1893022" y="1751013"/>
                </a:lnTo>
                <a:lnTo>
                  <a:pt x="1862952" y="1739548"/>
                </a:lnTo>
                <a:lnTo>
                  <a:pt x="1842377" y="1731904"/>
                </a:lnTo>
                <a:lnTo>
                  <a:pt x="1842061" y="1727764"/>
                </a:lnTo>
                <a:lnTo>
                  <a:pt x="1841744" y="1723624"/>
                </a:lnTo>
                <a:lnTo>
                  <a:pt x="1840795" y="1719802"/>
                </a:lnTo>
                <a:lnTo>
                  <a:pt x="1840162" y="1715662"/>
                </a:lnTo>
                <a:lnTo>
                  <a:pt x="1837313" y="1706744"/>
                </a:lnTo>
                <a:lnTo>
                  <a:pt x="1834147" y="1697190"/>
                </a:lnTo>
                <a:lnTo>
                  <a:pt x="1830666" y="1688272"/>
                </a:lnTo>
                <a:lnTo>
                  <a:pt x="1827500" y="1679355"/>
                </a:lnTo>
                <a:lnTo>
                  <a:pt x="1821486" y="1665979"/>
                </a:lnTo>
                <a:lnTo>
                  <a:pt x="1818321" y="1658972"/>
                </a:lnTo>
                <a:lnTo>
                  <a:pt x="1817688" y="1658016"/>
                </a:lnTo>
                <a:lnTo>
                  <a:pt x="1818954" y="1647825"/>
                </a:lnTo>
                <a:close/>
                <a:moveTo>
                  <a:pt x="471166" y="1647825"/>
                </a:moveTo>
                <a:lnTo>
                  <a:pt x="477838" y="1697288"/>
                </a:lnTo>
                <a:lnTo>
                  <a:pt x="477203" y="1698239"/>
                </a:lnTo>
                <a:lnTo>
                  <a:pt x="473072" y="1707434"/>
                </a:lnTo>
                <a:lnTo>
                  <a:pt x="465447" y="1725190"/>
                </a:lnTo>
                <a:lnTo>
                  <a:pt x="429546" y="1738190"/>
                </a:lnTo>
                <a:lnTo>
                  <a:pt x="412072" y="1744849"/>
                </a:lnTo>
                <a:lnTo>
                  <a:pt x="394280" y="1751507"/>
                </a:lnTo>
                <a:lnTo>
                  <a:pt x="362191" y="1765775"/>
                </a:lnTo>
                <a:lnTo>
                  <a:pt x="346623" y="1773068"/>
                </a:lnTo>
                <a:lnTo>
                  <a:pt x="338680" y="1776873"/>
                </a:lnTo>
                <a:lnTo>
                  <a:pt x="331055" y="1780678"/>
                </a:lnTo>
                <a:lnTo>
                  <a:pt x="316123" y="1788287"/>
                </a:lnTo>
                <a:lnTo>
                  <a:pt x="301508" y="1796214"/>
                </a:lnTo>
                <a:lnTo>
                  <a:pt x="287211" y="1804458"/>
                </a:lnTo>
                <a:lnTo>
                  <a:pt x="273549" y="1812702"/>
                </a:lnTo>
                <a:lnTo>
                  <a:pt x="247815" y="1829824"/>
                </a:lnTo>
                <a:lnTo>
                  <a:pt x="236060" y="1838702"/>
                </a:lnTo>
                <a:lnTo>
                  <a:pt x="230341" y="1842823"/>
                </a:lnTo>
                <a:lnTo>
                  <a:pt x="224940" y="1847897"/>
                </a:lnTo>
                <a:lnTo>
                  <a:pt x="219856" y="1852018"/>
                </a:lnTo>
                <a:lnTo>
                  <a:pt x="214455" y="1856457"/>
                </a:lnTo>
                <a:lnTo>
                  <a:pt x="204924" y="1865335"/>
                </a:lnTo>
                <a:lnTo>
                  <a:pt x="188403" y="1882774"/>
                </a:lnTo>
                <a:lnTo>
                  <a:pt x="176330" y="1899262"/>
                </a:lnTo>
                <a:lnTo>
                  <a:pt x="171246" y="1907189"/>
                </a:lnTo>
                <a:lnTo>
                  <a:pt x="169340" y="1910677"/>
                </a:lnTo>
                <a:lnTo>
                  <a:pt x="167434" y="1914481"/>
                </a:lnTo>
                <a:lnTo>
                  <a:pt x="165528" y="1918286"/>
                </a:lnTo>
                <a:lnTo>
                  <a:pt x="163939" y="1921457"/>
                </a:lnTo>
                <a:lnTo>
                  <a:pt x="162033" y="1926530"/>
                </a:lnTo>
                <a:lnTo>
                  <a:pt x="161080" y="1930969"/>
                </a:lnTo>
                <a:lnTo>
                  <a:pt x="160127" y="1932554"/>
                </a:lnTo>
                <a:lnTo>
                  <a:pt x="159491" y="1934457"/>
                </a:lnTo>
                <a:lnTo>
                  <a:pt x="159173" y="1935091"/>
                </a:lnTo>
                <a:lnTo>
                  <a:pt x="158856" y="1936359"/>
                </a:lnTo>
                <a:lnTo>
                  <a:pt x="157903" y="1939213"/>
                </a:lnTo>
                <a:lnTo>
                  <a:pt x="157585" y="1945871"/>
                </a:lnTo>
                <a:lnTo>
                  <a:pt x="157267" y="1948408"/>
                </a:lnTo>
                <a:lnTo>
                  <a:pt x="191580" y="1949359"/>
                </a:lnTo>
                <a:lnTo>
                  <a:pt x="196346" y="1981700"/>
                </a:lnTo>
                <a:lnTo>
                  <a:pt x="200794" y="2007700"/>
                </a:lnTo>
                <a:lnTo>
                  <a:pt x="203653" y="2019432"/>
                </a:lnTo>
                <a:lnTo>
                  <a:pt x="205877" y="2029578"/>
                </a:lnTo>
                <a:lnTo>
                  <a:pt x="208419" y="2039090"/>
                </a:lnTo>
                <a:lnTo>
                  <a:pt x="210960" y="2048285"/>
                </a:lnTo>
                <a:lnTo>
                  <a:pt x="213820" y="2056529"/>
                </a:lnTo>
                <a:lnTo>
                  <a:pt x="216679" y="2064773"/>
                </a:lnTo>
                <a:lnTo>
                  <a:pt x="222716" y="2080943"/>
                </a:lnTo>
                <a:lnTo>
                  <a:pt x="230341" y="2097431"/>
                </a:lnTo>
                <a:lnTo>
                  <a:pt x="238919" y="2116138"/>
                </a:lnTo>
                <a:lnTo>
                  <a:pt x="226210" y="2109797"/>
                </a:lnTo>
                <a:lnTo>
                  <a:pt x="214137" y="2103138"/>
                </a:lnTo>
                <a:lnTo>
                  <a:pt x="202064" y="2096163"/>
                </a:lnTo>
                <a:lnTo>
                  <a:pt x="189991" y="2089504"/>
                </a:lnTo>
                <a:lnTo>
                  <a:pt x="167116" y="2075236"/>
                </a:lnTo>
                <a:lnTo>
                  <a:pt x="144876" y="2060651"/>
                </a:lnTo>
                <a:lnTo>
                  <a:pt x="123907" y="2046066"/>
                </a:lnTo>
                <a:lnTo>
                  <a:pt x="104209" y="2031797"/>
                </a:lnTo>
                <a:lnTo>
                  <a:pt x="85782" y="2017529"/>
                </a:lnTo>
                <a:lnTo>
                  <a:pt x="69261" y="2003895"/>
                </a:lnTo>
                <a:lnTo>
                  <a:pt x="53693" y="1991212"/>
                </a:lnTo>
                <a:lnTo>
                  <a:pt x="40349" y="1979481"/>
                </a:lnTo>
                <a:lnTo>
                  <a:pt x="28276" y="1969017"/>
                </a:lnTo>
                <a:lnTo>
                  <a:pt x="18427" y="1960139"/>
                </a:lnTo>
                <a:lnTo>
                  <a:pt x="4448" y="1946823"/>
                </a:lnTo>
                <a:lnTo>
                  <a:pt x="0" y="1942066"/>
                </a:lnTo>
                <a:lnTo>
                  <a:pt x="56870" y="1944286"/>
                </a:lnTo>
                <a:lnTo>
                  <a:pt x="57823" y="1934774"/>
                </a:lnTo>
                <a:lnTo>
                  <a:pt x="59094" y="1928432"/>
                </a:lnTo>
                <a:lnTo>
                  <a:pt x="59730" y="1924311"/>
                </a:lnTo>
                <a:lnTo>
                  <a:pt x="61318" y="1918603"/>
                </a:lnTo>
                <a:lnTo>
                  <a:pt x="65131" y="1906238"/>
                </a:lnTo>
                <a:lnTo>
                  <a:pt x="69579" y="1893238"/>
                </a:lnTo>
                <a:lnTo>
                  <a:pt x="72756" y="1886262"/>
                </a:lnTo>
                <a:lnTo>
                  <a:pt x="75615" y="1879921"/>
                </a:lnTo>
                <a:lnTo>
                  <a:pt x="78792" y="1873896"/>
                </a:lnTo>
                <a:lnTo>
                  <a:pt x="82287" y="1868506"/>
                </a:lnTo>
                <a:lnTo>
                  <a:pt x="85782" y="1862165"/>
                </a:lnTo>
                <a:lnTo>
                  <a:pt x="89595" y="1855506"/>
                </a:lnTo>
                <a:lnTo>
                  <a:pt x="94043" y="1849482"/>
                </a:lnTo>
                <a:lnTo>
                  <a:pt x="98491" y="1843458"/>
                </a:lnTo>
                <a:lnTo>
                  <a:pt x="108340" y="1831726"/>
                </a:lnTo>
                <a:lnTo>
                  <a:pt x="118506" y="1819677"/>
                </a:lnTo>
                <a:lnTo>
                  <a:pt x="130262" y="1808263"/>
                </a:lnTo>
                <a:lnTo>
                  <a:pt x="142652" y="1797482"/>
                </a:lnTo>
                <a:lnTo>
                  <a:pt x="149007" y="1791775"/>
                </a:lnTo>
                <a:lnTo>
                  <a:pt x="155361" y="1786068"/>
                </a:lnTo>
                <a:lnTo>
                  <a:pt x="162033" y="1781312"/>
                </a:lnTo>
                <a:lnTo>
                  <a:pt x="169340" y="1775922"/>
                </a:lnTo>
                <a:lnTo>
                  <a:pt x="176330" y="1770848"/>
                </a:lnTo>
                <a:lnTo>
                  <a:pt x="183637" y="1765775"/>
                </a:lnTo>
                <a:lnTo>
                  <a:pt x="190627" y="1761019"/>
                </a:lnTo>
                <a:lnTo>
                  <a:pt x="198252" y="1756263"/>
                </a:lnTo>
                <a:lnTo>
                  <a:pt x="213820" y="1747068"/>
                </a:lnTo>
                <a:lnTo>
                  <a:pt x="229388" y="1737873"/>
                </a:lnTo>
                <a:lnTo>
                  <a:pt x="245591" y="1729312"/>
                </a:lnTo>
                <a:lnTo>
                  <a:pt x="262112" y="1721068"/>
                </a:lnTo>
                <a:lnTo>
                  <a:pt x="279268" y="1713459"/>
                </a:lnTo>
                <a:lnTo>
                  <a:pt x="296425" y="1705849"/>
                </a:lnTo>
                <a:lnTo>
                  <a:pt x="305003" y="1702044"/>
                </a:lnTo>
                <a:lnTo>
                  <a:pt x="313899" y="1698239"/>
                </a:lnTo>
                <a:lnTo>
                  <a:pt x="331055" y="1691581"/>
                </a:lnTo>
                <a:lnTo>
                  <a:pt x="366321" y="1678264"/>
                </a:lnTo>
                <a:lnTo>
                  <a:pt x="392691" y="1670020"/>
                </a:lnTo>
                <a:lnTo>
                  <a:pt x="419061" y="1662093"/>
                </a:lnTo>
                <a:lnTo>
                  <a:pt x="445114" y="1654801"/>
                </a:lnTo>
                <a:lnTo>
                  <a:pt x="471166" y="1647825"/>
                </a:lnTo>
                <a:close/>
                <a:moveTo>
                  <a:pt x="1722423" y="1617663"/>
                </a:moveTo>
                <a:lnTo>
                  <a:pt x="1724939" y="1626279"/>
                </a:lnTo>
                <a:lnTo>
                  <a:pt x="1728084" y="1634257"/>
                </a:lnTo>
                <a:lnTo>
                  <a:pt x="1730914" y="1641278"/>
                </a:lnTo>
                <a:lnTo>
                  <a:pt x="1734374" y="1647660"/>
                </a:lnTo>
                <a:lnTo>
                  <a:pt x="1737519" y="1653404"/>
                </a:lnTo>
                <a:lnTo>
                  <a:pt x="1740978" y="1658829"/>
                </a:lnTo>
                <a:lnTo>
                  <a:pt x="1744438" y="1663297"/>
                </a:lnTo>
                <a:lnTo>
                  <a:pt x="1747583" y="1667126"/>
                </a:lnTo>
                <a:lnTo>
                  <a:pt x="1751672" y="1671594"/>
                </a:lnTo>
                <a:lnTo>
                  <a:pt x="1755446" y="1675104"/>
                </a:lnTo>
                <a:lnTo>
                  <a:pt x="1759220" y="1677657"/>
                </a:lnTo>
                <a:lnTo>
                  <a:pt x="1762050" y="1679891"/>
                </a:lnTo>
                <a:lnTo>
                  <a:pt x="1766768" y="1682444"/>
                </a:lnTo>
                <a:lnTo>
                  <a:pt x="1768655" y="1683401"/>
                </a:lnTo>
                <a:lnTo>
                  <a:pt x="1770856" y="1688188"/>
                </a:lnTo>
                <a:lnTo>
                  <a:pt x="1775574" y="1699995"/>
                </a:lnTo>
                <a:lnTo>
                  <a:pt x="1781549" y="1715313"/>
                </a:lnTo>
                <a:lnTo>
                  <a:pt x="1784695" y="1723291"/>
                </a:lnTo>
                <a:lnTo>
                  <a:pt x="1786896" y="1731269"/>
                </a:lnTo>
                <a:lnTo>
                  <a:pt x="1787525" y="1734779"/>
                </a:lnTo>
                <a:lnTo>
                  <a:pt x="1787211" y="1737332"/>
                </a:lnTo>
                <a:lnTo>
                  <a:pt x="1786267" y="1739566"/>
                </a:lnTo>
                <a:lnTo>
                  <a:pt x="1785009" y="1741161"/>
                </a:lnTo>
                <a:lnTo>
                  <a:pt x="1783122" y="1742438"/>
                </a:lnTo>
                <a:lnTo>
                  <a:pt x="1780606" y="1742757"/>
                </a:lnTo>
                <a:lnTo>
                  <a:pt x="1777775" y="1743076"/>
                </a:lnTo>
                <a:lnTo>
                  <a:pt x="1774945" y="1742757"/>
                </a:lnTo>
                <a:lnTo>
                  <a:pt x="1771800" y="1742438"/>
                </a:lnTo>
                <a:lnTo>
                  <a:pt x="1768655" y="1741800"/>
                </a:lnTo>
                <a:lnTo>
                  <a:pt x="1762679" y="1739885"/>
                </a:lnTo>
                <a:lnTo>
                  <a:pt x="1757647" y="1738289"/>
                </a:lnTo>
                <a:lnTo>
                  <a:pt x="1754502" y="1736375"/>
                </a:lnTo>
                <a:lnTo>
                  <a:pt x="1753559" y="1735417"/>
                </a:lnTo>
                <a:lnTo>
                  <a:pt x="1752615" y="1734460"/>
                </a:lnTo>
                <a:lnTo>
                  <a:pt x="1751043" y="1731269"/>
                </a:lnTo>
                <a:lnTo>
                  <a:pt x="1749470" y="1727120"/>
                </a:lnTo>
                <a:lnTo>
                  <a:pt x="1747583" y="1722334"/>
                </a:lnTo>
                <a:lnTo>
                  <a:pt x="1744752" y="1711803"/>
                </a:lnTo>
                <a:lnTo>
                  <a:pt x="1742551" y="1701591"/>
                </a:lnTo>
                <a:lnTo>
                  <a:pt x="1740664" y="1692337"/>
                </a:lnTo>
                <a:lnTo>
                  <a:pt x="1733745" y="1720100"/>
                </a:lnTo>
                <a:lnTo>
                  <a:pt x="1734374" y="1722653"/>
                </a:lnTo>
                <a:lnTo>
                  <a:pt x="1734688" y="1724248"/>
                </a:lnTo>
                <a:lnTo>
                  <a:pt x="1734688" y="1724886"/>
                </a:lnTo>
                <a:lnTo>
                  <a:pt x="1733745" y="1723291"/>
                </a:lnTo>
                <a:lnTo>
                  <a:pt x="1732801" y="1719142"/>
                </a:lnTo>
                <a:lnTo>
                  <a:pt x="1727140" y="1697442"/>
                </a:lnTo>
                <a:lnTo>
                  <a:pt x="1725253" y="1689464"/>
                </a:lnTo>
                <a:lnTo>
                  <a:pt x="1723995" y="1681806"/>
                </a:lnTo>
                <a:lnTo>
                  <a:pt x="1722737" y="1674147"/>
                </a:lnTo>
                <a:lnTo>
                  <a:pt x="1722108" y="1666807"/>
                </a:lnTo>
                <a:lnTo>
                  <a:pt x="1720850" y="1653404"/>
                </a:lnTo>
                <a:lnTo>
                  <a:pt x="1720850" y="1641278"/>
                </a:lnTo>
                <a:lnTo>
                  <a:pt x="1721165" y="1631704"/>
                </a:lnTo>
                <a:lnTo>
                  <a:pt x="1721479" y="1624045"/>
                </a:lnTo>
                <a:lnTo>
                  <a:pt x="1722423" y="1617663"/>
                </a:lnTo>
                <a:close/>
                <a:moveTo>
                  <a:pt x="1690388" y="1617663"/>
                </a:moveTo>
                <a:lnTo>
                  <a:pt x="1691017" y="1624045"/>
                </a:lnTo>
                <a:lnTo>
                  <a:pt x="1691646" y="1631704"/>
                </a:lnTo>
                <a:lnTo>
                  <a:pt x="1692275" y="1641278"/>
                </a:lnTo>
                <a:lnTo>
                  <a:pt x="1691646" y="1653404"/>
                </a:lnTo>
                <a:lnTo>
                  <a:pt x="1691017" y="1666807"/>
                </a:lnTo>
                <a:lnTo>
                  <a:pt x="1689759" y="1674147"/>
                </a:lnTo>
                <a:lnTo>
                  <a:pt x="1688816" y="1681806"/>
                </a:lnTo>
                <a:lnTo>
                  <a:pt x="1687243" y="1689464"/>
                </a:lnTo>
                <a:lnTo>
                  <a:pt x="1685356" y="1697442"/>
                </a:lnTo>
                <a:lnTo>
                  <a:pt x="1680009" y="1719142"/>
                </a:lnTo>
                <a:lnTo>
                  <a:pt x="1678751" y="1723291"/>
                </a:lnTo>
                <a:lnTo>
                  <a:pt x="1678122" y="1724886"/>
                </a:lnTo>
                <a:lnTo>
                  <a:pt x="1678122" y="1724248"/>
                </a:lnTo>
                <a:lnTo>
                  <a:pt x="1678437" y="1722653"/>
                </a:lnTo>
                <a:lnTo>
                  <a:pt x="1678751" y="1720100"/>
                </a:lnTo>
                <a:lnTo>
                  <a:pt x="1672147" y="1692337"/>
                </a:lnTo>
                <a:lnTo>
                  <a:pt x="1670889" y="1698719"/>
                </a:lnTo>
                <a:lnTo>
                  <a:pt x="1667429" y="1712760"/>
                </a:lnTo>
                <a:lnTo>
                  <a:pt x="1665228" y="1720738"/>
                </a:lnTo>
                <a:lnTo>
                  <a:pt x="1663026" y="1728078"/>
                </a:lnTo>
                <a:lnTo>
                  <a:pt x="1660825" y="1733184"/>
                </a:lnTo>
                <a:lnTo>
                  <a:pt x="1659881" y="1735098"/>
                </a:lnTo>
                <a:lnTo>
                  <a:pt x="1658623" y="1736375"/>
                </a:lnTo>
                <a:lnTo>
                  <a:pt x="1655164" y="1738289"/>
                </a:lnTo>
                <a:lnTo>
                  <a:pt x="1650131" y="1739885"/>
                </a:lnTo>
                <a:lnTo>
                  <a:pt x="1644156" y="1741800"/>
                </a:lnTo>
                <a:lnTo>
                  <a:pt x="1641011" y="1742438"/>
                </a:lnTo>
                <a:lnTo>
                  <a:pt x="1637866" y="1742757"/>
                </a:lnTo>
                <a:lnTo>
                  <a:pt x="1634721" y="1743076"/>
                </a:lnTo>
                <a:lnTo>
                  <a:pt x="1632205" y="1742757"/>
                </a:lnTo>
                <a:lnTo>
                  <a:pt x="1630003" y="1742438"/>
                </a:lnTo>
                <a:lnTo>
                  <a:pt x="1627802" y="1741161"/>
                </a:lnTo>
                <a:lnTo>
                  <a:pt x="1626544" y="1739566"/>
                </a:lnTo>
                <a:lnTo>
                  <a:pt x="1625600" y="1737332"/>
                </a:lnTo>
                <a:lnTo>
                  <a:pt x="1625600" y="1734779"/>
                </a:lnTo>
                <a:lnTo>
                  <a:pt x="1625915" y="1731269"/>
                </a:lnTo>
                <a:lnTo>
                  <a:pt x="1628431" y="1723291"/>
                </a:lnTo>
                <a:lnTo>
                  <a:pt x="1630947" y="1715313"/>
                </a:lnTo>
                <a:lnTo>
                  <a:pt x="1636922" y="1699995"/>
                </a:lnTo>
                <a:lnTo>
                  <a:pt x="1642269" y="1688188"/>
                </a:lnTo>
                <a:lnTo>
                  <a:pt x="1644156" y="1683401"/>
                </a:lnTo>
                <a:lnTo>
                  <a:pt x="1645728" y="1683082"/>
                </a:lnTo>
                <a:lnTo>
                  <a:pt x="1649188" y="1681167"/>
                </a:lnTo>
                <a:lnTo>
                  <a:pt x="1654849" y="1677338"/>
                </a:lnTo>
                <a:lnTo>
                  <a:pt x="1658309" y="1674147"/>
                </a:lnTo>
                <a:lnTo>
                  <a:pt x="1661454" y="1671275"/>
                </a:lnTo>
                <a:lnTo>
                  <a:pt x="1665228" y="1667126"/>
                </a:lnTo>
                <a:lnTo>
                  <a:pt x="1669002" y="1662659"/>
                </a:lnTo>
                <a:lnTo>
                  <a:pt x="1673090" y="1657234"/>
                </a:lnTo>
                <a:lnTo>
                  <a:pt x="1676864" y="1651170"/>
                </a:lnTo>
                <a:lnTo>
                  <a:pt x="1680638" y="1644150"/>
                </a:lnTo>
                <a:lnTo>
                  <a:pt x="1684098" y="1636172"/>
                </a:lnTo>
                <a:lnTo>
                  <a:pt x="1687243" y="1627556"/>
                </a:lnTo>
                <a:lnTo>
                  <a:pt x="1690388" y="1617663"/>
                </a:lnTo>
                <a:close/>
                <a:moveTo>
                  <a:pt x="752205" y="1595438"/>
                </a:moveTo>
                <a:lnTo>
                  <a:pt x="760414" y="1653904"/>
                </a:lnTo>
                <a:lnTo>
                  <a:pt x="728212" y="1659909"/>
                </a:lnTo>
                <a:lnTo>
                  <a:pt x="704851" y="1663701"/>
                </a:lnTo>
                <a:lnTo>
                  <a:pt x="713374" y="1600495"/>
                </a:lnTo>
                <a:lnTo>
                  <a:pt x="719057" y="1599863"/>
                </a:lnTo>
                <a:lnTo>
                  <a:pt x="752205" y="1595438"/>
                </a:lnTo>
                <a:close/>
                <a:moveTo>
                  <a:pt x="1462714" y="1589088"/>
                </a:moveTo>
                <a:lnTo>
                  <a:pt x="1492809" y="1592290"/>
                </a:lnTo>
                <a:lnTo>
                  <a:pt x="1522586" y="1595493"/>
                </a:lnTo>
                <a:lnTo>
                  <a:pt x="1523536" y="1591009"/>
                </a:lnTo>
                <a:lnTo>
                  <a:pt x="1531456" y="1596453"/>
                </a:lnTo>
                <a:lnTo>
                  <a:pt x="1534307" y="1596774"/>
                </a:lnTo>
                <a:lnTo>
                  <a:pt x="1547295" y="1598375"/>
                </a:lnTo>
                <a:lnTo>
                  <a:pt x="1560916" y="1599656"/>
                </a:lnTo>
                <a:lnTo>
                  <a:pt x="1587209" y="1603498"/>
                </a:lnTo>
                <a:lnTo>
                  <a:pt x="1591961" y="1638403"/>
                </a:lnTo>
                <a:lnTo>
                  <a:pt x="1598613" y="1643207"/>
                </a:lnTo>
                <a:lnTo>
                  <a:pt x="1592911" y="1644487"/>
                </a:lnTo>
                <a:lnTo>
                  <a:pt x="1594812" y="1658577"/>
                </a:lnTo>
                <a:lnTo>
                  <a:pt x="1593861" y="1659538"/>
                </a:lnTo>
                <a:lnTo>
                  <a:pt x="1591644" y="1663701"/>
                </a:lnTo>
                <a:lnTo>
                  <a:pt x="1579923" y="1661459"/>
                </a:lnTo>
                <a:lnTo>
                  <a:pt x="1568202" y="1659218"/>
                </a:lnTo>
                <a:lnTo>
                  <a:pt x="1544444" y="1655055"/>
                </a:lnTo>
                <a:lnTo>
                  <a:pt x="1530822" y="1658577"/>
                </a:lnTo>
                <a:lnTo>
                  <a:pt x="1521952" y="1661139"/>
                </a:lnTo>
                <a:lnTo>
                  <a:pt x="1515300" y="1663381"/>
                </a:lnTo>
                <a:lnTo>
                  <a:pt x="1516567" y="1650572"/>
                </a:lnTo>
                <a:lnTo>
                  <a:pt x="1487740" y="1645768"/>
                </a:lnTo>
                <a:lnTo>
                  <a:pt x="1458913" y="1641605"/>
                </a:lnTo>
                <a:lnTo>
                  <a:pt x="1462714" y="1589088"/>
                </a:lnTo>
                <a:close/>
                <a:moveTo>
                  <a:pt x="725488" y="1373188"/>
                </a:moveTo>
                <a:lnTo>
                  <a:pt x="815523" y="1389804"/>
                </a:lnTo>
                <a:lnTo>
                  <a:pt x="816801" y="1390443"/>
                </a:lnTo>
                <a:lnTo>
                  <a:pt x="818397" y="1390762"/>
                </a:lnTo>
                <a:lnTo>
                  <a:pt x="820951" y="1392360"/>
                </a:lnTo>
                <a:lnTo>
                  <a:pt x="823824" y="1394596"/>
                </a:lnTo>
                <a:lnTo>
                  <a:pt x="826059" y="1397472"/>
                </a:lnTo>
                <a:lnTo>
                  <a:pt x="827975" y="1401307"/>
                </a:lnTo>
                <a:lnTo>
                  <a:pt x="829891" y="1405461"/>
                </a:lnTo>
                <a:lnTo>
                  <a:pt x="831168" y="1409934"/>
                </a:lnTo>
                <a:lnTo>
                  <a:pt x="832764" y="1415046"/>
                </a:lnTo>
                <a:lnTo>
                  <a:pt x="834999" y="1425910"/>
                </a:lnTo>
                <a:lnTo>
                  <a:pt x="836915" y="1437094"/>
                </a:lnTo>
                <a:lnTo>
                  <a:pt x="838511" y="1448597"/>
                </a:lnTo>
                <a:lnTo>
                  <a:pt x="839469" y="1460100"/>
                </a:lnTo>
                <a:lnTo>
                  <a:pt x="839788" y="1463615"/>
                </a:lnTo>
                <a:lnTo>
                  <a:pt x="839788" y="1466491"/>
                </a:lnTo>
                <a:lnTo>
                  <a:pt x="839150" y="1468728"/>
                </a:lnTo>
                <a:lnTo>
                  <a:pt x="838511" y="1469686"/>
                </a:lnTo>
                <a:lnTo>
                  <a:pt x="837553" y="1470325"/>
                </a:lnTo>
                <a:lnTo>
                  <a:pt x="836276" y="1470325"/>
                </a:lnTo>
                <a:lnTo>
                  <a:pt x="834680" y="1469367"/>
                </a:lnTo>
                <a:lnTo>
                  <a:pt x="833083" y="1468408"/>
                </a:lnTo>
                <a:lnTo>
                  <a:pt x="829891" y="1464574"/>
                </a:lnTo>
                <a:lnTo>
                  <a:pt x="826059" y="1459461"/>
                </a:lnTo>
                <a:lnTo>
                  <a:pt x="822547" y="1454349"/>
                </a:lnTo>
                <a:lnTo>
                  <a:pt x="819993" y="1448278"/>
                </a:lnTo>
                <a:lnTo>
                  <a:pt x="818397" y="1444124"/>
                </a:lnTo>
                <a:lnTo>
                  <a:pt x="817120" y="1440289"/>
                </a:lnTo>
                <a:lnTo>
                  <a:pt x="816801" y="1438053"/>
                </a:lnTo>
                <a:lnTo>
                  <a:pt x="816481" y="1434218"/>
                </a:lnTo>
                <a:lnTo>
                  <a:pt x="815843" y="1431662"/>
                </a:lnTo>
                <a:lnTo>
                  <a:pt x="814885" y="1430384"/>
                </a:lnTo>
                <a:lnTo>
                  <a:pt x="814246" y="1429745"/>
                </a:lnTo>
                <a:lnTo>
                  <a:pt x="812969" y="1428786"/>
                </a:lnTo>
                <a:lnTo>
                  <a:pt x="812331" y="1428467"/>
                </a:lnTo>
                <a:lnTo>
                  <a:pt x="811692" y="1428786"/>
                </a:lnTo>
                <a:lnTo>
                  <a:pt x="810415" y="1428786"/>
                </a:lnTo>
                <a:lnTo>
                  <a:pt x="809776" y="1429745"/>
                </a:lnTo>
                <a:lnTo>
                  <a:pt x="808499" y="1430384"/>
                </a:lnTo>
                <a:lnTo>
                  <a:pt x="807861" y="1431662"/>
                </a:lnTo>
                <a:lnTo>
                  <a:pt x="806903" y="1433579"/>
                </a:lnTo>
                <a:lnTo>
                  <a:pt x="805945" y="1437094"/>
                </a:lnTo>
                <a:lnTo>
                  <a:pt x="805307" y="1439970"/>
                </a:lnTo>
                <a:lnTo>
                  <a:pt x="804668" y="1443165"/>
                </a:lnTo>
                <a:lnTo>
                  <a:pt x="804349" y="1450514"/>
                </a:lnTo>
                <a:lnTo>
                  <a:pt x="804029" y="1453390"/>
                </a:lnTo>
                <a:lnTo>
                  <a:pt x="803391" y="1456585"/>
                </a:lnTo>
                <a:lnTo>
                  <a:pt x="802433" y="1459461"/>
                </a:lnTo>
                <a:lnTo>
                  <a:pt x="801475" y="1461698"/>
                </a:lnTo>
                <a:lnTo>
                  <a:pt x="799879" y="1464574"/>
                </a:lnTo>
                <a:lnTo>
                  <a:pt x="797963" y="1466491"/>
                </a:lnTo>
                <a:lnTo>
                  <a:pt x="796048" y="1468408"/>
                </a:lnTo>
                <a:lnTo>
                  <a:pt x="793813" y="1469686"/>
                </a:lnTo>
                <a:lnTo>
                  <a:pt x="791259" y="1470964"/>
                </a:lnTo>
                <a:lnTo>
                  <a:pt x="788066" y="1471923"/>
                </a:lnTo>
                <a:lnTo>
                  <a:pt x="785192" y="1472881"/>
                </a:lnTo>
                <a:lnTo>
                  <a:pt x="781361" y="1473201"/>
                </a:lnTo>
                <a:lnTo>
                  <a:pt x="777530" y="1473201"/>
                </a:lnTo>
                <a:lnTo>
                  <a:pt x="773060" y="1473201"/>
                </a:lnTo>
                <a:lnTo>
                  <a:pt x="769867" y="1472562"/>
                </a:lnTo>
                <a:lnTo>
                  <a:pt x="766674" y="1471603"/>
                </a:lnTo>
                <a:lnTo>
                  <a:pt x="763801" y="1470645"/>
                </a:lnTo>
                <a:lnTo>
                  <a:pt x="760927" y="1468728"/>
                </a:lnTo>
                <a:lnTo>
                  <a:pt x="758373" y="1466810"/>
                </a:lnTo>
                <a:lnTo>
                  <a:pt x="755500" y="1464574"/>
                </a:lnTo>
                <a:lnTo>
                  <a:pt x="753265" y="1461698"/>
                </a:lnTo>
                <a:lnTo>
                  <a:pt x="751030" y="1459142"/>
                </a:lnTo>
                <a:lnTo>
                  <a:pt x="746879" y="1452751"/>
                </a:lnTo>
                <a:lnTo>
                  <a:pt x="743048" y="1445721"/>
                </a:lnTo>
                <a:lnTo>
                  <a:pt x="739856" y="1437733"/>
                </a:lnTo>
                <a:lnTo>
                  <a:pt x="736663" y="1429745"/>
                </a:lnTo>
                <a:lnTo>
                  <a:pt x="734428" y="1422076"/>
                </a:lnTo>
                <a:lnTo>
                  <a:pt x="732193" y="1413129"/>
                </a:lnTo>
                <a:lnTo>
                  <a:pt x="730277" y="1404182"/>
                </a:lnTo>
                <a:lnTo>
                  <a:pt x="728362" y="1395875"/>
                </a:lnTo>
                <a:lnTo>
                  <a:pt x="727404" y="1388525"/>
                </a:lnTo>
                <a:lnTo>
                  <a:pt x="725807" y="1377342"/>
                </a:lnTo>
                <a:lnTo>
                  <a:pt x="725488" y="1373188"/>
                </a:lnTo>
                <a:close/>
                <a:moveTo>
                  <a:pt x="1574800" y="1371600"/>
                </a:moveTo>
                <a:lnTo>
                  <a:pt x="1574165" y="1375754"/>
                </a:lnTo>
                <a:lnTo>
                  <a:pt x="1572578" y="1386937"/>
                </a:lnTo>
                <a:lnTo>
                  <a:pt x="1571308" y="1394287"/>
                </a:lnTo>
                <a:lnTo>
                  <a:pt x="1570038" y="1402914"/>
                </a:lnTo>
                <a:lnTo>
                  <a:pt x="1568133" y="1411541"/>
                </a:lnTo>
                <a:lnTo>
                  <a:pt x="1565275" y="1420488"/>
                </a:lnTo>
                <a:lnTo>
                  <a:pt x="1562735" y="1429115"/>
                </a:lnTo>
                <a:lnTo>
                  <a:pt x="1559878" y="1437104"/>
                </a:lnTo>
                <a:lnTo>
                  <a:pt x="1556703" y="1444772"/>
                </a:lnTo>
                <a:lnTo>
                  <a:pt x="1552893" y="1451483"/>
                </a:lnTo>
                <a:lnTo>
                  <a:pt x="1548765" y="1457873"/>
                </a:lnTo>
                <a:lnTo>
                  <a:pt x="1546543" y="1460749"/>
                </a:lnTo>
                <a:lnTo>
                  <a:pt x="1544003" y="1463305"/>
                </a:lnTo>
                <a:lnTo>
                  <a:pt x="1541780" y="1465542"/>
                </a:lnTo>
                <a:lnTo>
                  <a:pt x="1539240" y="1467459"/>
                </a:lnTo>
                <a:lnTo>
                  <a:pt x="1536065" y="1469057"/>
                </a:lnTo>
                <a:lnTo>
                  <a:pt x="1533525" y="1470015"/>
                </a:lnTo>
                <a:lnTo>
                  <a:pt x="1530350" y="1471293"/>
                </a:lnTo>
                <a:lnTo>
                  <a:pt x="1527175" y="1471613"/>
                </a:lnTo>
                <a:lnTo>
                  <a:pt x="1523048" y="1471613"/>
                </a:lnTo>
                <a:lnTo>
                  <a:pt x="1518920" y="1471613"/>
                </a:lnTo>
                <a:lnTo>
                  <a:pt x="1515428" y="1471293"/>
                </a:lnTo>
                <a:lnTo>
                  <a:pt x="1511935" y="1470654"/>
                </a:lnTo>
                <a:lnTo>
                  <a:pt x="1509078" y="1469696"/>
                </a:lnTo>
                <a:lnTo>
                  <a:pt x="1506538" y="1468098"/>
                </a:lnTo>
                <a:lnTo>
                  <a:pt x="1503998" y="1466820"/>
                </a:lnTo>
                <a:lnTo>
                  <a:pt x="1502410" y="1464903"/>
                </a:lnTo>
                <a:lnTo>
                  <a:pt x="1500823" y="1462986"/>
                </a:lnTo>
                <a:lnTo>
                  <a:pt x="1499235" y="1460429"/>
                </a:lnTo>
                <a:lnTo>
                  <a:pt x="1498283" y="1457873"/>
                </a:lnTo>
                <a:lnTo>
                  <a:pt x="1497013" y="1454997"/>
                </a:lnTo>
                <a:lnTo>
                  <a:pt x="1496378" y="1451802"/>
                </a:lnTo>
                <a:lnTo>
                  <a:pt x="1495743" y="1448926"/>
                </a:lnTo>
                <a:lnTo>
                  <a:pt x="1495425" y="1441897"/>
                </a:lnTo>
                <a:lnTo>
                  <a:pt x="1495108" y="1439340"/>
                </a:lnTo>
                <a:lnTo>
                  <a:pt x="1494790" y="1437423"/>
                </a:lnTo>
                <a:lnTo>
                  <a:pt x="1494473" y="1435186"/>
                </a:lnTo>
                <a:lnTo>
                  <a:pt x="1493838" y="1432950"/>
                </a:lnTo>
                <a:lnTo>
                  <a:pt x="1493203" y="1431033"/>
                </a:lnTo>
                <a:lnTo>
                  <a:pt x="1492568" y="1429754"/>
                </a:lnTo>
                <a:lnTo>
                  <a:pt x="1491298" y="1428476"/>
                </a:lnTo>
                <a:lnTo>
                  <a:pt x="1490663" y="1427837"/>
                </a:lnTo>
                <a:lnTo>
                  <a:pt x="1489393" y="1427518"/>
                </a:lnTo>
                <a:lnTo>
                  <a:pt x="1488440" y="1426879"/>
                </a:lnTo>
                <a:lnTo>
                  <a:pt x="1487488" y="1427518"/>
                </a:lnTo>
                <a:lnTo>
                  <a:pt x="1486535" y="1427837"/>
                </a:lnTo>
                <a:lnTo>
                  <a:pt x="1485583" y="1428476"/>
                </a:lnTo>
                <a:lnTo>
                  <a:pt x="1484948" y="1429754"/>
                </a:lnTo>
                <a:lnTo>
                  <a:pt x="1484313" y="1431033"/>
                </a:lnTo>
                <a:lnTo>
                  <a:pt x="1483995" y="1432630"/>
                </a:lnTo>
                <a:lnTo>
                  <a:pt x="1483360" y="1434547"/>
                </a:lnTo>
                <a:lnTo>
                  <a:pt x="1483360" y="1436784"/>
                </a:lnTo>
                <a:lnTo>
                  <a:pt x="1483043" y="1438701"/>
                </a:lnTo>
                <a:lnTo>
                  <a:pt x="1482725" y="1441258"/>
                </a:lnTo>
                <a:lnTo>
                  <a:pt x="1481455" y="1444453"/>
                </a:lnTo>
                <a:lnTo>
                  <a:pt x="1478915" y="1450524"/>
                </a:lnTo>
                <a:lnTo>
                  <a:pt x="1475423" y="1456595"/>
                </a:lnTo>
                <a:lnTo>
                  <a:pt x="1471930" y="1462027"/>
                </a:lnTo>
                <a:lnTo>
                  <a:pt x="1469708" y="1464903"/>
                </a:lnTo>
                <a:lnTo>
                  <a:pt x="1467168" y="1466820"/>
                </a:lnTo>
                <a:lnTo>
                  <a:pt x="1464945" y="1468098"/>
                </a:lnTo>
                <a:lnTo>
                  <a:pt x="1463675" y="1468737"/>
                </a:lnTo>
                <a:lnTo>
                  <a:pt x="1462723" y="1468737"/>
                </a:lnTo>
                <a:lnTo>
                  <a:pt x="1462088" y="1468098"/>
                </a:lnTo>
                <a:lnTo>
                  <a:pt x="1461770" y="1467459"/>
                </a:lnTo>
                <a:lnTo>
                  <a:pt x="1460818" y="1466181"/>
                </a:lnTo>
                <a:lnTo>
                  <a:pt x="1460500" y="1462986"/>
                </a:lnTo>
                <a:lnTo>
                  <a:pt x="1460818" y="1458512"/>
                </a:lnTo>
                <a:lnTo>
                  <a:pt x="1462088" y="1447329"/>
                </a:lnTo>
                <a:lnTo>
                  <a:pt x="1463675" y="1435826"/>
                </a:lnTo>
                <a:lnTo>
                  <a:pt x="1465263" y="1424322"/>
                </a:lnTo>
                <a:lnTo>
                  <a:pt x="1467803" y="1413458"/>
                </a:lnTo>
                <a:lnTo>
                  <a:pt x="1469073" y="1408346"/>
                </a:lnTo>
                <a:lnTo>
                  <a:pt x="1470978" y="1403873"/>
                </a:lnTo>
                <a:lnTo>
                  <a:pt x="1472565" y="1399719"/>
                </a:lnTo>
                <a:lnTo>
                  <a:pt x="1474788" y="1395884"/>
                </a:lnTo>
                <a:lnTo>
                  <a:pt x="1476693" y="1393328"/>
                </a:lnTo>
                <a:lnTo>
                  <a:pt x="1479233" y="1390772"/>
                </a:lnTo>
                <a:lnTo>
                  <a:pt x="1482090" y="1389174"/>
                </a:lnTo>
                <a:lnTo>
                  <a:pt x="1483360" y="1388855"/>
                </a:lnTo>
                <a:lnTo>
                  <a:pt x="1484948" y="1388535"/>
                </a:lnTo>
                <a:lnTo>
                  <a:pt x="1574800" y="1371600"/>
                </a:lnTo>
                <a:close/>
                <a:moveTo>
                  <a:pt x="325438" y="1127125"/>
                </a:moveTo>
                <a:lnTo>
                  <a:pt x="380683" y="1141095"/>
                </a:lnTo>
                <a:lnTo>
                  <a:pt x="381953" y="1141730"/>
                </a:lnTo>
                <a:lnTo>
                  <a:pt x="383858" y="1143000"/>
                </a:lnTo>
                <a:lnTo>
                  <a:pt x="385446" y="1144905"/>
                </a:lnTo>
                <a:lnTo>
                  <a:pt x="386716" y="1147445"/>
                </a:lnTo>
                <a:lnTo>
                  <a:pt x="387986" y="1150302"/>
                </a:lnTo>
                <a:lnTo>
                  <a:pt x="389256" y="1153477"/>
                </a:lnTo>
                <a:lnTo>
                  <a:pt x="391161" y="1161415"/>
                </a:lnTo>
                <a:lnTo>
                  <a:pt x="392748" y="1170305"/>
                </a:lnTo>
                <a:lnTo>
                  <a:pt x="393701" y="1179830"/>
                </a:lnTo>
                <a:lnTo>
                  <a:pt x="395288" y="1198562"/>
                </a:lnTo>
                <a:lnTo>
                  <a:pt x="395288" y="1202372"/>
                </a:lnTo>
                <a:lnTo>
                  <a:pt x="395288" y="1204595"/>
                </a:lnTo>
                <a:lnTo>
                  <a:pt x="394336" y="1206500"/>
                </a:lnTo>
                <a:lnTo>
                  <a:pt x="393701" y="1206817"/>
                </a:lnTo>
                <a:lnTo>
                  <a:pt x="393066" y="1206817"/>
                </a:lnTo>
                <a:lnTo>
                  <a:pt x="391796" y="1205865"/>
                </a:lnTo>
                <a:lnTo>
                  <a:pt x="390208" y="1204277"/>
                </a:lnTo>
                <a:lnTo>
                  <a:pt x="388938" y="1202372"/>
                </a:lnTo>
                <a:lnTo>
                  <a:pt x="386081" y="1197292"/>
                </a:lnTo>
                <a:lnTo>
                  <a:pt x="383858" y="1191577"/>
                </a:lnTo>
                <a:lnTo>
                  <a:pt x="381953" y="1185545"/>
                </a:lnTo>
                <a:lnTo>
                  <a:pt x="381636" y="1183005"/>
                </a:lnTo>
                <a:lnTo>
                  <a:pt x="381318" y="1180465"/>
                </a:lnTo>
                <a:lnTo>
                  <a:pt x="381001" y="1177290"/>
                </a:lnTo>
                <a:lnTo>
                  <a:pt x="380048" y="1174750"/>
                </a:lnTo>
                <a:lnTo>
                  <a:pt x="379731" y="1173480"/>
                </a:lnTo>
                <a:lnTo>
                  <a:pt x="379096" y="1172845"/>
                </a:lnTo>
                <a:lnTo>
                  <a:pt x="378461" y="1172845"/>
                </a:lnTo>
                <a:lnTo>
                  <a:pt x="377508" y="1172210"/>
                </a:lnTo>
                <a:lnTo>
                  <a:pt x="376873" y="1172845"/>
                </a:lnTo>
                <a:lnTo>
                  <a:pt x="376556" y="1173480"/>
                </a:lnTo>
                <a:lnTo>
                  <a:pt x="375603" y="1174115"/>
                </a:lnTo>
                <a:lnTo>
                  <a:pt x="374968" y="1175702"/>
                </a:lnTo>
                <a:lnTo>
                  <a:pt x="374333" y="1179512"/>
                </a:lnTo>
                <a:lnTo>
                  <a:pt x="373698" y="1184592"/>
                </a:lnTo>
                <a:lnTo>
                  <a:pt x="373698" y="1190625"/>
                </a:lnTo>
                <a:lnTo>
                  <a:pt x="373063" y="1196022"/>
                </a:lnTo>
                <a:lnTo>
                  <a:pt x="371476" y="1200150"/>
                </a:lnTo>
                <a:lnTo>
                  <a:pt x="370841" y="1202055"/>
                </a:lnTo>
                <a:lnTo>
                  <a:pt x="369571" y="1203960"/>
                </a:lnTo>
                <a:lnTo>
                  <a:pt x="368618" y="1205547"/>
                </a:lnTo>
                <a:lnTo>
                  <a:pt x="367031" y="1206500"/>
                </a:lnTo>
                <a:lnTo>
                  <a:pt x="365443" y="1207770"/>
                </a:lnTo>
                <a:lnTo>
                  <a:pt x="363538" y="1208405"/>
                </a:lnTo>
                <a:lnTo>
                  <a:pt x="361633" y="1209040"/>
                </a:lnTo>
                <a:lnTo>
                  <a:pt x="359411" y="1209675"/>
                </a:lnTo>
                <a:lnTo>
                  <a:pt x="357188" y="1209675"/>
                </a:lnTo>
                <a:lnTo>
                  <a:pt x="354648" y="1209675"/>
                </a:lnTo>
                <a:lnTo>
                  <a:pt x="352426" y="1208722"/>
                </a:lnTo>
                <a:lnTo>
                  <a:pt x="350203" y="1208087"/>
                </a:lnTo>
                <a:lnTo>
                  <a:pt x="348298" y="1206817"/>
                </a:lnTo>
                <a:lnTo>
                  <a:pt x="346393" y="1204912"/>
                </a:lnTo>
                <a:lnTo>
                  <a:pt x="344488" y="1203325"/>
                </a:lnTo>
                <a:lnTo>
                  <a:pt x="342901" y="1200785"/>
                </a:lnTo>
                <a:lnTo>
                  <a:pt x="339726" y="1195705"/>
                </a:lnTo>
                <a:lnTo>
                  <a:pt x="336868" y="1189355"/>
                </a:lnTo>
                <a:lnTo>
                  <a:pt x="334646" y="1182052"/>
                </a:lnTo>
                <a:lnTo>
                  <a:pt x="332423" y="1175067"/>
                </a:lnTo>
                <a:lnTo>
                  <a:pt x="330836" y="1167447"/>
                </a:lnTo>
                <a:lnTo>
                  <a:pt x="329566" y="1159827"/>
                </a:lnTo>
                <a:lnTo>
                  <a:pt x="327978" y="1152525"/>
                </a:lnTo>
                <a:lnTo>
                  <a:pt x="326391" y="1139507"/>
                </a:lnTo>
                <a:lnTo>
                  <a:pt x="325438" y="1127125"/>
                </a:lnTo>
                <a:close/>
                <a:moveTo>
                  <a:pt x="1965325" y="1058863"/>
                </a:moveTo>
                <a:lnTo>
                  <a:pt x="1964373" y="1071293"/>
                </a:lnTo>
                <a:lnTo>
                  <a:pt x="1962785" y="1084361"/>
                </a:lnTo>
                <a:lnTo>
                  <a:pt x="1961833" y="1091692"/>
                </a:lnTo>
                <a:lnTo>
                  <a:pt x="1960245" y="1099022"/>
                </a:lnTo>
                <a:lnTo>
                  <a:pt x="1958340" y="1106672"/>
                </a:lnTo>
                <a:lnTo>
                  <a:pt x="1956118" y="1114321"/>
                </a:lnTo>
                <a:lnTo>
                  <a:pt x="1953895" y="1121014"/>
                </a:lnTo>
                <a:lnTo>
                  <a:pt x="1951038" y="1127389"/>
                </a:lnTo>
                <a:lnTo>
                  <a:pt x="1948180" y="1132807"/>
                </a:lnTo>
                <a:lnTo>
                  <a:pt x="1946275" y="1135038"/>
                </a:lnTo>
                <a:lnTo>
                  <a:pt x="1944370" y="1136951"/>
                </a:lnTo>
                <a:lnTo>
                  <a:pt x="1942465" y="1138863"/>
                </a:lnTo>
                <a:lnTo>
                  <a:pt x="1940560" y="1139819"/>
                </a:lnTo>
                <a:lnTo>
                  <a:pt x="1938655" y="1141094"/>
                </a:lnTo>
                <a:lnTo>
                  <a:pt x="1936433" y="1141413"/>
                </a:lnTo>
                <a:lnTo>
                  <a:pt x="1933893" y="1141413"/>
                </a:lnTo>
                <a:lnTo>
                  <a:pt x="1931353" y="1141413"/>
                </a:lnTo>
                <a:lnTo>
                  <a:pt x="1928813" y="1141094"/>
                </a:lnTo>
                <a:lnTo>
                  <a:pt x="1927225" y="1140775"/>
                </a:lnTo>
                <a:lnTo>
                  <a:pt x="1925320" y="1139501"/>
                </a:lnTo>
                <a:lnTo>
                  <a:pt x="1923733" y="1138863"/>
                </a:lnTo>
                <a:lnTo>
                  <a:pt x="1922145" y="1137269"/>
                </a:lnTo>
                <a:lnTo>
                  <a:pt x="1921193" y="1135676"/>
                </a:lnTo>
                <a:lnTo>
                  <a:pt x="1919923" y="1134401"/>
                </a:lnTo>
                <a:lnTo>
                  <a:pt x="1919288" y="1132489"/>
                </a:lnTo>
                <a:lnTo>
                  <a:pt x="1917700" y="1127708"/>
                </a:lnTo>
                <a:lnTo>
                  <a:pt x="1917383" y="1122608"/>
                </a:lnTo>
                <a:lnTo>
                  <a:pt x="1917065" y="1116552"/>
                </a:lnTo>
                <a:lnTo>
                  <a:pt x="1916430" y="1111134"/>
                </a:lnTo>
                <a:lnTo>
                  <a:pt x="1915795" y="1107628"/>
                </a:lnTo>
                <a:lnTo>
                  <a:pt x="1915160" y="1106353"/>
                </a:lnTo>
                <a:lnTo>
                  <a:pt x="1914525" y="1105078"/>
                </a:lnTo>
                <a:lnTo>
                  <a:pt x="1913890" y="1104441"/>
                </a:lnTo>
                <a:lnTo>
                  <a:pt x="1913255" y="1104441"/>
                </a:lnTo>
                <a:lnTo>
                  <a:pt x="1912303" y="1104441"/>
                </a:lnTo>
                <a:lnTo>
                  <a:pt x="1911668" y="1104759"/>
                </a:lnTo>
                <a:lnTo>
                  <a:pt x="1911350" y="1105078"/>
                </a:lnTo>
                <a:lnTo>
                  <a:pt x="1910398" y="1106353"/>
                </a:lnTo>
                <a:lnTo>
                  <a:pt x="1909763" y="1108903"/>
                </a:lnTo>
                <a:lnTo>
                  <a:pt x="1909445" y="1112409"/>
                </a:lnTo>
                <a:lnTo>
                  <a:pt x="1909445" y="1114640"/>
                </a:lnTo>
                <a:lnTo>
                  <a:pt x="1908810" y="1117190"/>
                </a:lnTo>
                <a:lnTo>
                  <a:pt x="1907223" y="1123246"/>
                </a:lnTo>
                <a:lnTo>
                  <a:pt x="1904683" y="1129301"/>
                </a:lnTo>
                <a:lnTo>
                  <a:pt x="1901825" y="1134401"/>
                </a:lnTo>
                <a:lnTo>
                  <a:pt x="1900238" y="1136632"/>
                </a:lnTo>
                <a:lnTo>
                  <a:pt x="1899285" y="1137907"/>
                </a:lnTo>
                <a:lnTo>
                  <a:pt x="1898015" y="1138863"/>
                </a:lnTo>
                <a:lnTo>
                  <a:pt x="1897063" y="1139182"/>
                </a:lnTo>
                <a:lnTo>
                  <a:pt x="1896110" y="1138544"/>
                </a:lnTo>
                <a:lnTo>
                  <a:pt x="1895475" y="1136951"/>
                </a:lnTo>
                <a:lnTo>
                  <a:pt x="1895475" y="1134401"/>
                </a:lnTo>
                <a:lnTo>
                  <a:pt x="1895475" y="1130576"/>
                </a:lnTo>
                <a:lnTo>
                  <a:pt x="1897380" y="1111771"/>
                </a:lnTo>
                <a:lnTo>
                  <a:pt x="1898650" y="1102210"/>
                </a:lnTo>
                <a:lnTo>
                  <a:pt x="1899920" y="1093604"/>
                </a:lnTo>
                <a:lnTo>
                  <a:pt x="1901825" y="1085636"/>
                </a:lnTo>
                <a:lnTo>
                  <a:pt x="1902778" y="1082130"/>
                </a:lnTo>
                <a:lnTo>
                  <a:pt x="1904048" y="1079261"/>
                </a:lnTo>
                <a:lnTo>
                  <a:pt x="1905318" y="1076393"/>
                </a:lnTo>
                <a:lnTo>
                  <a:pt x="1906905" y="1074481"/>
                </a:lnTo>
                <a:lnTo>
                  <a:pt x="1908810" y="1073524"/>
                </a:lnTo>
                <a:lnTo>
                  <a:pt x="1910398" y="1072887"/>
                </a:lnTo>
                <a:lnTo>
                  <a:pt x="1965325" y="1058863"/>
                </a:lnTo>
                <a:close/>
                <a:moveTo>
                  <a:pt x="1336576" y="538163"/>
                </a:moveTo>
                <a:lnTo>
                  <a:pt x="1350233" y="538481"/>
                </a:lnTo>
                <a:lnTo>
                  <a:pt x="1363890" y="539116"/>
                </a:lnTo>
                <a:lnTo>
                  <a:pt x="1377547" y="541021"/>
                </a:lnTo>
                <a:lnTo>
                  <a:pt x="1391522" y="543243"/>
                </a:lnTo>
                <a:lnTo>
                  <a:pt x="1405497" y="546101"/>
                </a:lnTo>
                <a:lnTo>
                  <a:pt x="1418836" y="549276"/>
                </a:lnTo>
                <a:lnTo>
                  <a:pt x="1432493" y="553086"/>
                </a:lnTo>
                <a:lnTo>
                  <a:pt x="1446150" y="557531"/>
                </a:lnTo>
                <a:lnTo>
                  <a:pt x="1459490" y="562611"/>
                </a:lnTo>
                <a:lnTo>
                  <a:pt x="1472829" y="567373"/>
                </a:lnTo>
                <a:lnTo>
                  <a:pt x="1485533" y="573088"/>
                </a:lnTo>
                <a:lnTo>
                  <a:pt x="1498237" y="578803"/>
                </a:lnTo>
                <a:lnTo>
                  <a:pt x="1510306" y="584836"/>
                </a:lnTo>
                <a:lnTo>
                  <a:pt x="1522375" y="590868"/>
                </a:lnTo>
                <a:lnTo>
                  <a:pt x="1534127" y="597218"/>
                </a:lnTo>
                <a:lnTo>
                  <a:pt x="1544925" y="603568"/>
                </a:lnTo>
                <a:lnTo>
                  <a:pt x="1555724" y="609918"/>
                </a:lnTo>
                <a:lnTo>
                  <a:pt x="1565887" y="616268"/>
                </a:lnTo>
                <a:lnTo>
                  <a:pt x="1575415" y="622618"/>
                </a:lnTo>
                <a:lnTo>
                  <a:pt x="1584944" y="629285"/>
                </a:lnTo>
                <a:lnTo>
                  <a:pt x="1593201" y="635000"/>
                </a:lnTo>
                <a:lnTo>
                  <a:pt x="1600824" y="641033"/>
                </a:lnTo>
                <a:lnTo>
                  <a:pt x="1608129" y="647065"/>
                </a:lnTo>
                <a:lnTo>
                  <a:pt x="1614481" y="652780"/>
                </a:lnTo>
                <a:lnTo>
                  <a:pt x="1620198" y="657860"/>
                </a:lnTo>
                <a:lnTo>
                  <a:pt x="1624644" y="662623"/>
                </a:lnTo>
                <a:lnTo>
                  <a:pt x="1628773" y="667068"/>
                </a:lnTo>
                <a:lnTo>
                  <a:pt x="1631949" y="671195"/>
                </a:lnTo>
                <a:lnTo>
                  <a:pt x="1634172" y="674688"/>
                </a:lnTo>
                <a:lnTo>
                  <a:pt x="1635443" y="677545"/>
                </a:lnTo>
                <a:lnTo>
                  <a:pt x="1636395" y="683578"/>
                </a:lnTo>
                <a:lnTo>
                  <a:pt x="1636713" y="691515"/>
                </a:lnTo>
                <a:lnTo>
                  <a:pt x="1636713" y="702310"/>
                </a:lnTo>
                <a:lnTo>
                  <a:pt x="1636395" y="715328"/>
                </a:lnTo>
                <a:lnTo>
                  <a:pt x="1635125" y="746760"/>
                </a:lnTo>
                <a:lnTo>
                  <a:pt x="1633219" y="785178"/>
                </a:lnTo>
                <a:lnTo>
                  <a:pt x="1630361" y="829628"/>
                </a:lnTo>
                <a:lnTo>
                  <a:pt x="1626867" y="878523"/>
                </a:lnTo>
                <a:lnTo>
                  <a:pt x="1622738" y="930593"/>
                </a:lnTo>
                <a:lnTo>
                  <a:pt x="1617974" y="984568"/>
                </a:lnTo>
                <a:lnTo>
                  <a:pt x="1612893" y="1039496"/>
                </a:lnTo>
                <a:lnTo>
                  <a:pt x="1607811" y="1093471"/>
                </a:lnTo>
                <a:lnTo>
                  <a:pt x="1602412" y="1146176"/>
                </a:lnTo>
                <a:lnTo>
                  <a:pt x="1597330" y="1195388"/>
                </a:lnTo>
                <a:lnTo>
                  <a:pt x="1591931" y="1240473"/>
                </a:lnTo>
                <a:lnTo>
                  <a:pt x="1586532" y="1280478"/>
                </a:lnTo>
                <a:lnTo>
                  <a:pt x="1582085" y="1313181"/>
                </a:lnTo>
                <a:lnTo>
                  <a:pt x="1579862" y="1326516"/>
                </a:lnTo>
                <a:lnTo>
                  <a:pt x="1577639" y="1337946"/>
                </a:lnTo>
                <a:lnTo>
                  <a:pt x="1562076" y="1343978"/>
                </a:lnTo>
                <a:lnTo>
                  <a:pt x="1547149" y="1348741"/>
                </a:lnTo>
                <a:lnTo>
                  <a:pt x="1533174" y="1352868"/>
                </a:lnTo>
                <a:lnTo>
                  <a:pt x="1526504" y="1354456"/>
                </a:lnTo>
                <a:lnTo>
                  <a:pt x="1519835" y="1356043"/>
                </a:lnTo>
                <a:lnTo>
                  <a:pt x="1513800" y="1356996"/>
                </a:lnTo>
                <a:lnTo>
                  <a:pt x="1507766" y="1357948"/>
                </a:lnTo>
                <a:lnTo>
                  <a:pt x="1502049" y="1358266"/>
                </a:lnTo>
                <a:lnTo>
                  <a:pt x="1496332" y="1358266"/>
                </a:lnTo>
                <a:lnTo>
                  <a:pt x="1491568" y="1357948"/>
                </a:lnTo>
                <a:lnTo>
                  <a:pt x="1487121" y="1356996"/>
                </a:lnTo>
                <a:lnTo>
                  <a:pt x="1482357" y="1356361"/>
                </a:lnTo>
                <a:lnTo>
                  <a:pt x="1478864" y="1354773"/>
                </a:lnTo>
                <a:lnTo>
                  <a:pt x="1479816" y="1336041"/>
                </a:lnTo>
                <a:lnTo>
                  <a:pt x="1481404" y="1308418"/>
                </a:lnTo>
                <a:lnTo>
                  <a:pt x="1482992" y="1274128"/>
                </a:lnTo>
                <a:lnTo>
                  <a:pt x="1483945" y="1233806"/>
                </a:lnTo>
                <a:lnTo>
                  <a:pt x="1486486" y="1141096"/>
                </a:lnTo>
                <a:lnTo>
                  <a:pt x="1487439" y="1091883"/>
                </a:lnTo>
                <a:lnTo>
                  <a:pt x="1488074" y="1042353"/>
                </a:lnTo>
                <a:lnTo>
                  <a:pt x="1488392" y="993776"/>
                </a:lnTo>
                <a:lnTo>
                  <a:pt x="1489027" y="947738"/>
                </a:lnTo>
                <a:lnTo>
                  <a:pt x="1488392" y="905511"/>
                </a:lnTo>
                <a:lnTo>
                  <a:pt x="1487756" y="868681"/>
                </a:lnTo>
                <a:lnTo>
                  <a:pt x="1486486" y="838201"/>
                </a:lnTo>
                <a:lnTo>
                  <a:pt x="1486168" y="826136"/>
                </a:lnTo>
                <a:lnTo>
                  <a:pt x="1485216" y="815976"/>
                </a:lnTo>
                <a:lnTo>
                  <a:pt x="1484263" y="808038"/>
                </a:lnTo>
                <a:lnTo>
                  <a:pt x="1483310" y="802958"/>
                </a:lnTo>
                <a:lnTo>
                  <a:pt x="1482357" y="801371"/>
                </a:lnTo>
                <a:lnTo>
                  <a:pt x="1482040" y="800101"/>
                </a:lnTo>
                <a:lnTo>
                  <a:pt x="1481404" y="800101"/>
                </a:lnTo>
                <a:lnTo>
                  <a:pt x="1480452" y="800736"/>
                </a:lnTo>
                <a:lnTo>
                  <a:pt x="1476958" y="805498"/>
                </a:lnTo>
                <a:lnTo>
                  <a:pt x="1472829" y="810896"/>
                </a:lnTo>
                <a:lnTo>
                  <a:pt x="1465206" y="821691"/>
                </a:lnTo>
                <a:lnTo>
                  <a:pt x="1463301" y="824231"/>
                </a:lnTo>
                <a:lnTo>
                  <a:pt x="1438845" y="1187768"/>
                </a:lnTo>
                <a:lnTo>
                  <a:pt x="1432175" y="1263968"/>
                </a:lnTo>
                <a:lnTo>
                  <a:pt x="1426776" y="1322706"/>
                </a:lnTo>
                <a:lnTo>
                  <a:pt x="1421694" y="1375728"/>
                </a:lnTo>
                <a:lnTo>
                  <a:pt x="1420742" y="1381126"/>
                </a:lnTo>
                <a:lnTo>
                  <a:pt x="1418201" y="1389381"/>
                </a:lnTo>
                <a:lnTo>
                  <a:pt x="1415025" y="1397636"/>
                </a:lnTo>
                <a:lnTo>
                  <a:pt x="1411531" y="1405573"/>
                </a:lnTo>
                <a:lnTo>
                  <a:pt x="1407720" y="1413828"/>
                </a:lnTo>
                <a:lnTo>
                  <a:pt x="1403591" y="1421766"/>
                </a:lnTo>
                <a:lnTo>
                  <a:pt x="1398827" y="1430021"/>
                </a:lnTo>
                <a:lnTo>
                  <a:pt x="1393745" y="1437958"/>
                </a:lnTo>
                <a:lnTo>
                  <a:pt x="1388981" y="1445578"/>
                </a:lnTo>
                <a:lnTo>
                  <a:pt x="1342928" y="2051051"/>
                </a:lnTo>
                <a:lnTo>
                  <a:pt x="1220651" y="2051051"/>
                </a:lnTo>
                <a:lnTo>
                  <a:pt x="1159670" y="1569403"/>
                </a:lnTo>
                <a:lnTo>
                  <a:pt x="1151730" y="1570356"/>
                </a:lnTo>
                <a:lnTo>
                  <a:pt x="1148237" y="1570673"/>
                </a:lnTo>
                <a:lnTo>
                  <a:pt x="1144108" y="1570991"/>
                </a:lnTo>
                <a:lnTo>
                  <a:pt x="1138709" y="1570673"/>
                </a:lnTo>
                <a:lnTo>
                  <a:pt x="1133945" y="1570038"/>
                </a:lnTo>
                <a:lnTo>
                  <a:pt x="1076140" y="2049146"/>
                </a:lnTo>
                <a:lnTo>
                  <a:pt x="949099" y="2051051"/>
                </a:lnTo>
                <a:lnTo>
                  <a:pt x="902728" y="1437641"/>
                </a:lnTo>
                <a:lnTo>
                  <a:pt x="894153" y="1423988"/>
                </a:lnTo>
                <a:lnTo>
                  <a:pt x="890024" y="1417321"/>
                </a:lnTo>
                <a:lnTo>
                  <a:pt x="885895" y="1410018"/>
                </a:lnTo>
                <a:lnTo>
                  <a:pt x="882084" y="1403033"/>
                </a:lnTo>
                <a:lnTo>
                  <a:pt x="879226" y="1396048"/>
                </a:lnTo>
                <a:lnTo>
                  <a:pt x="876050" y="1389063"/>
                </a:lnTo>
                <a:lnTo>
                  <a:pt x="873191" y="1381443"/>
                </a:lnTo>
                <a:lnTo>
                  <a:pt x="872874" y="1375728"/>
                </a:lnTo>
                <a:lnTo>
                  <a:pt x="870650" y="1353186"/>
                </a:lnTo>
                <a:lnTo>
                  <a:pt x="864933" y="1293496"/>
                </a:lnTo>
                <a:lnTo>
                  <a:pt x="856676" y="1203643"/>
                </a:lnTo>
                <a:lnTo>
                  <a:pt x="847465" y="1091248"/>
                </a:lnTo>
                <a:lnTo>
                  <a:pt x="828726" y="815023"/>
                </a:lnTo>
                <a:lnTo>
                  <a:pt x="824915" y="811848"/>
                </a:lnTo>
                <a:lnTo>
                  <a:pt x="821739" y="808038"/>
                </a:lnTo>
                <a:lnTo>
                  <a:pt x="813799" y="800736"/>
                </a:lnTo>
                <a:lnTo>
                  <a:pt x="813481" y="800101"/>
                </a:lnTo>
                <a:lnTo>
                  <a:pt x="812529" y="801053"/>
                </a:lnTo>
                <a:lnTo>
                  <a:pt x="811893" y="803911"/>
                </a:lnTo>
                <a:lnTo>
                  <a:pt x="811576" y="809943"/>
                </a:lnTo>
                <a:lnTo>
                  <a:pt x="810623" y="818198"/>
                </a:lnTo>
                <a:lnTo>
                  <a:pt x="810305" y="841058"/>
                </a:lnTo>
                <a:lnTo>
                  <a:pt x="810623" y="872491"/>
                </a:lnTo>
                <a:lnTo>
                  <a:pt x="811576" y="909638"/>
                </a:lnTo>
                <a:lnTo>
                  <a:pt x="812846" y="951866"/>
                </a:lnTo>
                <a:lnTo>
                  <a:pt x="816340" y="1046481"/>
                </a:lnTo>
                <a:lnTo>
                  <a:pt x="820786" y="1144906"/>
                </a:lnTo>
                <a:lnTo>
                  <a:pt x="825233" y="1236981"/>
                </a:lnTo>
                <a:lnTo>
                  <a:pt x="829997" y="1311593"/>
                </a:lnTo>
                <a:lnTo>
                  <a:pt x="831903" y="1338581"/>
                </a:lnTo>
                <a:lnTo>
                  <a:pt x="833173" y="1357948"/>
                </a:lnTo>
                <a:lnTo>
                  <a:pt x="823962" y="1357948"/>
                </a:lnTo>
                <a:lnTo>
                  <a:pt x="812211" y="1358266"/>
                </a:lnTo>
                <a:lnTo>
                  <a:pt x="798236" y="1357948"/>
                </a:lnTo>
                <a:lnTo>
                  <a:pt x="790932" y="1357313"/>
                </a:lnTo>
                <a:lnTo>
                  <a:pt x="782991" y="1356678"/>
                </a:lnTo>
                <a:lnTo>
                  <a:pt x="775051" y="1355726"/>
                </a:lnTo>
                <a:lnTo>
                  <a:pt x="766794" y="1354456"/>
                </a:lnTo>
                <a:lnTo>
                  <a:pt x="758536" y="1352551"/>
                </a:lnTo>
                <a:lnTo>
                  <a:pt x="749643" y="1350328"/>
                </a:lnTo>
                <a:lnTo>
                  <a:pt x="741385" y="1347153"/>
                </a:lnTo>
                <a:lnTo>
                  <a:pt x="732810" y="1343978"/>
                </a:lnTo>
                <a:lnTo>
                  <a:pt x="724552" y="1340168"/>
                </a:lnTo>
                <a:lnTo>
                  <a:pt x="716612" y="1335406"/>
                </a:lnTo>
                <a:lnTo>
                  <a:pt x="714389" y="1323976"/>
                </a:lnTo>
                <a:lnTo>
                  <a:pt x="712483" y="1310958"/>
                </a:lnTo>
                <a:lnTo>
                  <a:pt x="708037" y="1279208"/>
                </a:lnTo>
                <a:lnTo>
                  <a:pt x="703908" y="1241108"/>
                </a:lnTo>
                <a:lnTo>
                  <a:pt x="699779" y="1198246"/>
                </a:lnTo>
                <a:lnTo>
                  <a:pt x="695650" y="1151256"/>
                </a:lnTo>
                <a:lnTo>
                  <a:pt x="691521" y="1101726"/>
                </a:lnTo>
                <a:lnTo>
                  <a:pt x="687710" y="1050608"/>
                </a:lnTo>
                <a:lnTo>
                  <a:pt x="684216" y="998856"/>
                </a:lnTo>
                <a:lnTo>
                  <a:pt x="681358" y="948056"/>
                </a:lnTo>
                <a:lnTo>
                  <a:pt x="678182" y="899161"/>
                </a:lnTo>
                <a:lnTo>
                  <a:pt x="676594" y="852806"/>
                </a:lnTo>
                <a:lnTo>
                  <a:pt x="674688" y="811213"/>
                </a:lnTo>
                <a:lnTo>
                  <a:pt x="673418" y="774701"/>
                </a:lnTo>
                <a:lnTo>
                  <a:pt x="673100" y="744855"/>
                </a:lnTo>
                <a:lnTo>
                  <a:pt x="673418" y="732473"/>
                </a:lnTo>
                <a:lnTo>
                  <a:pt x="673418" y="722630"/>
                </a:lnTo>
                <a:lnTo>
                  <a:pt x="674053" y="715010"/>
                </a:lnTo>
                <a:lnTo>
                  <a:pt x="675006" y="709295"/>
                </a:lnTo>
                <a:lnTo>
                  <a:pt x="675323" y="704850"/>
                </a:lnTo>
                <a:lnTo>
                  <a:pt x="675641" y="699770"/>
                </a:lnTo>
                <a:lnTo>
                  <a:pt x="676594" y="695643"/>
                </a:lnTo>
                <a:lnTo>
                  <a:pt x="677547" y="691198"/>
                </a:lnTo>
                <a:lnTo>
                  <a:pt x="679135" y="686753"/>
                </a:lnTo>
                <a:lnTo>
                  <a:pt x="680723" y="682625"/>
                </a:lnTo>
                <a:lnTo>
                  <a:pt x="682311" y="678498"/>
                </a:lnTo>
                <a:lnTo>
                  <a:pt x="684216" y="674370"/>
                </a:lnTo>
                <a:lnTo>
                  <a:pt x="688980" y="666433"/>
                </a:lnTo>
                <a:lnTo>
                  <a:pt x="694380" y="658495"/>
                </a:lnTo>
                <a:lnTo>
                  <a:pt x="700414" y="650875"/>
                </a:lnTo>
                <a:lnTo>
                  <a:pt x="707719" y="643890"/>
                </a:lnTo>
                <a:lnTo>
                  <a:pt x="715024" y="636588"/>
                </a:lnTo>
                <a:lnTo>
                  <a:pt x="723917" y="630238"/>
                </a:lnTo>
                <a:lnTo>
                  <a:pt x="732810" y="623571"/>
                </a:lnTo>
                <a:lnTo>
                  <a:pt x="742338" y="617538"/>
                </a:lnTo>
                <a:lnTo>
                  <a:pt x="752501" y="611506"/>
                </a:lnTo>
                <a:lnTo>
                  <a:pt x="763300" y="605791"/>
                </a:lnTo>
                <a:lnTo>
                  <a:pt x="774098" y="600076"/>
                </a:lnTo>
                <a:lnTo>
                  <a:pt x="785850" y="594996"/>
                </a:lnTo>
                <a:lnTo>
                  <a:pt x="797919" y="589916"/>
                </a:lnTo>
                <a:lnTo>
                  <a:pt x="810305" y="585153"/>
                </a:lnTo>
                <a:lnTo>
                  <a:pt x="823010" y="580708"/>
                </a:lnTo>
                <a:lnTo>
                  <a:pt x="836031" y="576581"/>
                </a:lnTo>
                <a:lnTo>
                  <a:pt x="849053" y="572453"/>
                </a:lnTo>
                <a:lnTo>
                  <a:pt x="862710" y="568326"/>
                </a:lnTo>
                <a:lnTo>
                  <a:pt x="876050" y="564516"/>
                </a:lnTo>
                <a:lnTo>
                  <a:pt x="890024" y="561023"/>
                </a:lnTo>
                <a:lnTo>
                  <a:pt x="917973" y="554673"/>
                </a:lnTo>
                <a:lnTo>
                  <a:pt x="945605" y="548958"/>
                </a:lnTo>
                <a:lnTo>
                  <a:pt x="973554" y="544196"/>
                </a:lnTo>
                <a:lnTo>
                  <a:pt x="1000551" y="540386"/>
                </a:lnTo>
                <a:lnTo>
                  <a:pt x="1004044" y="540068"/>
                </a:lnTo>
                <a:lnTo>
                  <a:pt x="1006903" y="539751"/>
                </a:lnTo>
                <a:lnTo>
                  <a:pt x="1013573" y="540068"/>
                </a:lnTo>
                <a:lnTo>
                  <a:pt x="1102184" y="867411"/>
                </a:lnTo>
                <a:lnTo>
                  <a:pt x="1104090" y="854711"/>
                </a:lnTo>
                <a:lnTo>
                  <a:pt x="1134580" y="629920"/>
                </a:lnTo>
                <a:lnTo>
                  <a:pt x="1126004" y="607696"/>
                </a:lnTo>
                <a:lnTo>
                  <a:pt x="1142837" y="578486"/>
                </a:lnTo>
                <a:lnTo>
                  <a:pt x="1181585" y="577851"/>
                </a:lnTo>
                <a:lnTo>
                  <a:pt x="1197783" y="607696"/>
                </a:lnTo>
                <a:lnTo>
                  <a:pt x="1190161" y="634048"/>
                </a:lnTo>
                <a:lnTo>
                  <a:pt x="1217792" y="871221"/>
                </a:lnTo>
                <a:lnTo>
                  <a:pt x="1290524" y="550546"/>
                </a:lnTo>
                <a:lnTo>
                  <a:pt x="1298781" y="546736"/>
                </a:lnTo>
                <a:lnTo>
                  <a:pt x="1304816" y="543243"/>
                </a:lnTo>
                <a:lnTo>
                  <a:pt x="1308627" y="541021"/>
                </a:lnTo>
                <a:lnTo>
                  <a:pt x="1309580" y="540386"/>
                </a:lnTo>
                <a:lnTo>
                  <a:pt x="1322919" y="538798"/>
                </a:lnTo>
                <a:lnTo>
                  <a:pt x="1336576" y="538163"/>
                </a:lnTo>
                <a:close/>
                <a:moveTo>
                  <a:pt x="498483" y="458789"/>
                </a:moveTo>
                <a:lnTo>
                  <a:pt x="502617" y="458789"/>
                </a:lnTo>
                <a:lnTo>
                  <a:pt x="508660" y="488634"/>
                </a:lnTo>
                <a:lnTo>
                  <a:pt x="557318" y="729933"/>
                </a:lnTo>
                <a:lnTo>
                  <a:pt x="558590" y="719138"/>
                </a:lnTo>
                <a:lnTo>
                  <a:pt x="577354" y="533084"/>
                </a:lnTo>
                <a:lnTo>
                  <a:pt x="571947" y="514669"/>
                </a:lnTo>
                <a:lnTo>
                  <a:pt x="577672" y="501651"/>
                </a:lnTo>
                <a:lnTo>
                  <a:pt x="582442" y="490539"/>
                </a:lnTo>
                <a:lnTo>
                  <a:pt x="606294" y="490221"/>
                </a:lnTo>
                <a:lnTo>
                  <a:pt x="610747" y="501969"/>
                </a:lnTo>
                <a:lnTo>
                  <a:pt x="616471" y="514669"/>
                </a:lnTo>
                <a:lnTo>
                  <a:pt x="611701" y="536576"/>
                </a:lnTo>
                <a:lnTo>
                  <a:pt x="622196" y="655955"/>
                </a:lnTo>
                <a:lnTo>
                  <a:pt x="618061" y="664845"/>
                </a:lnTo>
                <a:lnTo>
                  <a:pt x="614563" y="673735"/>
                </a:lnTo>
                <a:lnTo>
                  <a:pt x="611701" y="682308"/>
                </a:lnTo>
                <a:lnTo>
                  <a:pt x="609475" y="691198"/>
                </a:lnTo>
                <a:lnTo>
                  <a:pt x="607566" y="699770"/>
                </a:lnTo>
                <a:lnTo>
                  <a:pt x="605976" y="708025"/>
                </a:lnTo>
                <a:lnTo>
                  <a:pt x="604704" y="716598"/>
                </a:lnTo>
                <a:lnTo>
                  <a:pt x="604068" y="724853"/>
                </a:lnTo>
                <a:lnTo>
                  <a:pt x="603750" y="735330"/>
                </a:lnTo>
                <a:lnTo>
                  <a:pt x="603432" y="747395"/>
                </a:lnTo>
                <a:lnTo>
                  <a:pt x="602796" y="777240"/>
                </a:lnTo>
                <a:lnTo>
                  <a:pt x="603750" y="812165"/>
                </a:lnTo>
                <a:lnTo>
                  <a:pt x="604704" y="851535"/>
                </a:lnTo>
                <a:lnTo>
                  <a:pt x="606612" y="894715"/>
                </a:lnTo>
                <a:lnTo>
                  <a:pt x="609475" y="941070"/>
                </a:lnTo>
                <a:lnTo>
                  <a:pt x="612019" y="988695"/>
                </a:lnTo>
                <a:lnTo>
                  <a:pt x="615199" y="1037273"/>
                </a:lnTo>
                <a:lnTo>
                  <a:pt x="619015" y="1085533"/>
                </a:lnTo>
                <a:lnTo>
                  <a:pt x="622832" y="1132523"/>
                </a:lnTo>
                <a:lnTo>
                  <a:pt x="626648" y="1177608"/>
                </a:lnTo>
                <a:lnTo>
                  <a:pt x="630465" y="1219200"/>
                </a:lnTo>
                <a:lnTo>
                  <a:pt x="634599" y="1256983"/>
                </a:lnTo>
                <a:lnTo>
                  <a:pt x="638415" y="1289685"/>
                </a:lnTo>
                <a:lnTo>
                  <a:pt x="641595" y="1316038"/>
                </a:lnTo>
                <a:lnTo>
                  <a:pt x="643504" y="1326833"/>
                </a:lnTo>
                <a:lnTo>
                  <a:pt x="645094" y="1335405"/>
                </a:lnTo>
                <a:lnTo>
                  <a:pt x="646366" y="1339215"/>
                </a:lnTo>
                <a:lnTo>
                  <a:pt x="648910" y="1348423"/>
                </a:lnTo>
                <a:lnTo>
                  <a:pt x="651773" y="1356678"/>
                </a:lnTo>
                <a:lnTo>
                  <a:pt x="655907" y="1364615"/>
                </a:lnTo>
                <a:lnTo>
                  <a:pt x="660677" y="1372235"/>
                </a:lnTo>
                <a:lnTo>
                  <a:pt x="666084" y="1379538"/>
                </a:lnTo>
                <a:lnTo>
                  <a:pt x="671808" y="1386205"/>
                </a:lnTo>
                <a:lnTo>
                  <a:pt x="678487" y="1392238"/>
                </a:lnTo>
                <a:lnTo>
                  <a:pt x="685801" y="1398270"/>
                </a:lnTo>
                <a:lnTo>
                  <a:pt x="653681" y="1631951"/>
                </a:lnTo>
                <a:lnTo>
                  <a:pt x="644458" y="1700213"/>
                </a:lnTo>
                <a:lnTo>
                  <a:pt x="640323" y="1698626"/>
                </a:lnTo>
                <a:lnTo>
                  <a:pt x="636189" y="1696721"/>
                </a:lnTo>
                <a:lnTo>
                  <a:pt x="630783" y="1694181"/>
                </a:lnTo>
                <a:lnTo>
                  <a:pt x="625058" y="1690053"/>
                </a:lnTo>
                <a:lnTo>
                  <a:pt x="622196" y="1687831"/>
                </a:lnTo>
                <a:lnTo>
                  <a:pt x="619333" y="1685291"/>
                </a:lnTo>
                <a:lnTo>
                  <a:pt x="617743" y="1683386"/>
                </a:lnTo>
                <a:lnTo>
                  <a:pt x="616153" y="1681163"/>
                </a:lnTo>
                <a:lnTo>
                  <a:pt x="612973" y="1675766"/>
                </a:lnTo>
                <a:lnTo>
                  <a:pt x="610429" y="1669733"/>
                </a:lnTo>
                <a:lnTo>
                  <a:pt x="608203" y="1663383"/>
                </a:lnTo>
                <a:lnTo>
                  <a:pt x="604704" y="1652906"/>
                </a:lnTo>
                <a:lnTo>
                  <a:pt x="603750" y="1648778"/>
                </a:lnTo>
                <a:lnTo>
                  <a:pt x="599934" y="1608138"/>
                </a:lnTo>
                <a:lnTo>
                  <a:pt x="589121" y="1487488"/>
                </a:lnTo>
                <a:lnTo>
                  <a:pt x="578944" y="1601788"/>
                </a:lnTo>
                <a:lnTo>
                  <a:pt x="574810" y="1648778"/>
                </a:lnTo>
                <a:lnTo>
                  <a:pt x="573537" y="1652906"/>
                </a:lnTo>
                <a:lnTo>
                  <a:pt x="570039" y="1663383"/>
                </a:lnTo>
                <a:lnTo>
                  <a:pt x="567813" y="1669733"/>
                </a:lnTo>
                <a:lnTo>
                  <a:pt x="565269" y="1675766"/>
                </a:lnTo>
                <a:lnTo>
                  <a:pt x="562088" y="1681163"/>
                </a:lnTo>
                <a:lnTo>
                  <a:pt x="560498" y="1683386"/>
                </a:lnTo>
                <a:lnTo>
                  <a:pt x="558908" y="1685291"/>
                </a:lnTo>
                <a:lnTo>
                  <a:pt x="554456" y="1689418"/>
                </a:lnTo>
                <a:lnTo>
                  <a:pt x="550321" y="1692276"/>
                </a:lnTo>
                <a:lnTo>
                  <a:pt x="546187" y="1695133"/>
                </a:lnTo>
                <a:lnTo>
                  <a:pt x="542371" y="1697356"/>
                </a:lnTo>
                <a:lnTo>
                  <a:pt x="536328" y="1699578"/>
                </a:lnTo>
                <a:lnTo>
                  <a:pt x="534102" y="1700213"/>
                </a:lnTo>
                <a:lnTo>
                  <a:pt x="524561" y="1631951"/>
                </a:lnTo>
                <a:lnTo>
                  <a:pt x="487670" y="1361440"/>
                </a:lnTo>
                <a:lnTo>
                  <a:pt x="463182" y="1356360"/>
                </a:lnTo>
                <a:lnTo>
                  <a:pt x="452369" y="1297305"/>
                </a:lnTo>
                <a:lnTo>
                  <a:pt x="440920" y="1236345"/>
                </a:lnTo>
                <a:lnTo>
                  <a:pt x="434559" y="1201738"/>
                </a:lnTo>
                <a:lnTo>
                  <a:pt x="428835" y="1190308"/>
                </a:lnTo>
                <a:lnTo>
                  <a:pt x="424064" y="1179195"/>
                </a:lnTo>
                <a:lnTo>
                  <a:pt x="419930" y="1167448"/>
                </a:lnTo>
                <a:lnTo>
                  <a:pt x="418022" y="1161415"/>
                </a:lnTo>
                <a:lnTo>
                  <a:pt x="416113" y="1155383"/>
                </a:lnTo>
                <a:lnTo>
                  <a:pt x="415796" y="1150938"/>
                </a:lnTo>
                <a:lnTo>
                  <a:pt x="411979" y="1094423"/>
                </a:lnTo>
                <a:lnTo>
                  <a:pt x="406573" y="1016318"/>
                </a:lnTo>
                <a:lnTo>
                  <a:pt x="400212" y="915035"/>
                </a:lnTo>
                <a:lnTo>
                  <a:pt x="389081" y="686118"/>
                </a:lnTo>
                <a:lnTo>
                  <a:pt x="388763" y="686118"/>
                </a:lnTo>
                <a:lnTo>
                  <a:pt x="384629" y="681038"/>
                </a:lnTo>
                <a:lnTo>
                  <a:pt x="379540" y="674370"/>
                </a:lnTo>
                <a:lnTo>
                  <a:pt x="379222" y="674053"/>
                </a:lnTo>
                <a:lnTo>
                  <a:pt x="378904" y="674370"/>
                </a:lnTo>
                <a:lnTo>
                  <a:pt x="378586" y="676275"/>
                </a:lnTo>
                <a:lnTo>
                  <a:pt x="377632" y="685483"/>
                </a:lnTo>
                <a:lnTo>
                  <a:pt x="377632" y="700088"/>
                </a:lnTo>
                <a:lnTo>
                  <a:pt x="377632" y="720090"/>
                </a:lnTo>
                <a:lnTo>
                  <a:pt x="378586" y="772795"/>
                </a:lnTo>
                <a:lnTo>
                  <a:pt x="380176" y="836613"/>
                </a:lnTo>
                <a:lnTo>
                  <a:pt x="382721" y="906145"/>
                </a:lnTo>
                <a:lnTo>
                  <a:pt x="385265" y="975043"/>
                </a:lnTo>
                <a:lnTo>
                  <a:pt x="387491" y="1036955"/>
                </a:lnTo>
                <a:lnTo>
                  <a:pt x="390035" y="1086168"/>
                </a:lnTo>
                <a:lnTo>
                  <a:pt x="391625" y="1114108"/>
                </a:lnTo>
                <a:lnTo>
                  <a:pt x="385901" y="1114425"/>
                </a:lnTo>
                <a:lnTo>
                  <a:pt x="378586" y="1114425"/>
                </a:lnTo>
                <a:lnTo>
                  <a:pt x="370317" y="1114425"/>
                </a:lnTo>
                <a:lnTo>
                  <a:pt x="360776" y="1113155"/>
                </a:lnTo>
                <a:lnTo>
                  <a:pt x="356006" y="1112520"/>
                </a:lnTo>
                <a:lnTo>
                  <a:pt x="350600" y="1111568"/>
                </a:lnTo>
                <a:lnTo>
                  <a:pt x="345193" y="1109980"/>
                </a:lnTo>
                <a:lnTo>
                  <a:pt x="340423" y="1108075"/>
                </a:lnTo>
                <a:lnTo>
                  <a:pt x="335016" y="1105535"/>
                </a:lnTo>
                <a:lnTo>
                  <a:pt x="329928" y="1102678"/>
                </a:lnTo>
                <a:lnTo>
                  <a:pt x="324521" y="1099503"/>
                </a:lnTo>
                <a:lnTo>
                  <a:pt x="319751" y="1095693"/>
                </a:lnTo>
                <a:lnTo>
                  <a:pt x="318161" y="1085215"/>
                </a:lnTo>
                <a:lnTo>
                  <a:pt x="317207" y="1073150"/>
                </a:lnTo>
                <a:lnTo>
                  <a:pt x="314662" y="1050290"/>
                </a:lnTo>
                <a:lnTo>
                  <a:pt x="312754" y="1023303"/>
                </a:lnTo>
                <a:lnTo>
                  <a:pt x="311164" y="994093"/>
                </a:lnTo>
                <a:lnTo>
                  <a:pt x="309574" y="962660"/>
                </a:lnTo>
                <a:lnTo>
                  <a:pt x="307030" y="895350"/>
                </a:lnTo>
                <a:lnTo>
                  <a:pt x="304486" y="826453"/>
                </a:lnTo>
                <a:lnTo>
                  <a:pt x="303531" y="761365"/>
                </a:lnTo>
                <a:lnTo>
                  <a:pt x="303213" y="704533"/>
                </a:lnTo>
                <a:lnTo>
                  <a:pt x="303213" y="681355"/>
                </a:lnTo>
                <a:lnTo>
                  <a:pt x="303531" y="661670"/>
                </a:lnTo>
                <a:lnTo>
                  <a:pt x="304168" y="646748"/>
                </a:lnTo>
                <a:lnTo>
                  <a:pt x="305122" y="637223"/>
                </a:lnTo>
                <a:lnTo>
                  <a:pt x="305758" y="626745"/>
                </a:lnTo>
                <a:lnTo>
                  <a:pt x="307030" y="616586"/>
                </a:lnTo>
                <a:lnTo>
                  <a:pt x="308620" y="606426"/>
                </a:lnTo>
                <a:lnTo>
                  <a:pt x="311482" y="596901"/>
                </a:lnTo>
                <a:lnTo>
                  <a:pt x="314344" y="587694"/>
                </a:lnTo>
                <a:lnTo>
                  <a:pt x="318161" y="579121"/>
                </a:lnTo>
                <a:lnTo>
                  <a:pt x="321977" y="570231"/>
                </a:lnTo>
                <a:lnTo>
                  <a:pt x="326430" y="561976"/>
                </a:lnTo>
                <a:lnTo>
                  <a:pt x="331836" y="554039"/>
                </a:lnTo>
                <a:lnTo>
                  <a:pt x="336924" y="546736"/>
                </a:lnTo>
                <a:lnTo>
                  <a:pt x="342649" y="539434"/>
                </a:lnTo>
                <a:lnTo>
                  <a:pt x="349009" y="532449"/>
                </a:lnTo>
                <a:lnTo>
                  <a:pt x="355370" y="526099"/>
                </a:lnTo>
                <a:lnTo>
                  <a:pt x="362367" y="519749"/>
                </a:lnTo>
                <a:lnTo>
                  <a:pt x="369363" y="513716"/>
                </a:lnTo>
                <a:lnTo>
                  <a:pt x="376996" y="508001"/>
                </a:lnTo>
                <a:lnTo>
                  <a:pt x="383675" y="502921"/>
                </a:lnTo>
                <a:lnTo>
                  <a:pt x="390035" y="498794"/>
                </a:lnTo>
                <a:lnTo>
                  <a:pt x="397350" y="494349"/>
                </a:lnTo>
                <a:lnTo>
                  <a:pt x="404346" y="490539"/>
                </a:lnTo>
                <a:lnTo>
                  <a:pt x="411661" y="486729"/>
                </a:lnTo>
                <a:lnTo>
                  <a:pt x="418658" y="483236"/>
                </a:lnTo>
                <a:lnTo>
                  <a:pt x="426290" y="479744"/>
                </a:lnTo>
                <a:lnTo>
                  <a:pt x="433287" y="476886"/>
                </a:lnTo>
                <a:lnTo>
                  <a:pt x="448870" y="471171"/>
                </a:lnTo>
                <a:lnTo>
                  <a:pt x="463818" y="466091"/>
                </a:lnTo>
                <a:lnTo>
                  <a:pt x="479401" y="461964"/>
                </a:lnTo>
                <a:lnTo>
                  <a:pt x="494985" y="459106"/>
                </a:lnTo>
                <a:lnTo>
                  <a:pt x="498483" y="458789"/>
                </a:lnTo>
                <a:close/>
                <a:moveTo>
                  <a:pt x="702090" y="457201"/>
                </a:moveTo>
                <a:lnTo>
                  <a:pt x="710728" y="457519"/>
                </a:lnTo>
                <a:lnTo>
                  <a:pt x="719367" y="458791"/>
                </a:lnTo>
                <a:lnTo>
                  <a:pt x="728005" y="460700"/>
                </a:lnTo>
                <a:lnTo>
                  <a:pt x="736323" y="462927"/>
                </a:lnTo>
                <a:lnTo>
                  <a:pt x="744642" y="465790"/>
                </a:lnTo>
                <a:lnTo>
                  <a:pt x="752960" y="469290"/>
                </a:lnTo>
                <a:lnTo>
                  <a:pt x="760959" y="473426"/>
                </a:lnTo>
                <a:lnTo>
                  <a:pt x="768317" y="477562"/>
                </a:lnTo>
                <a:lnTo>
                  <a:pt x="775996" y="482334"/>
                </a:lnTo>
                <a:lnTo>
                  <a:pt x="783674" y="487424"/>
                </a:lnTo>
                <a:lnTo>
                  <a:pt x="790713" y="492514"/>
                </a:lnTo>
                <a:lnTo>
                  <a:pt x="797752" y="498240"/>
                </a:lnTo>
                <a:lnTo>
                  <a:pt x="804470" y="503967"/>
                </a:lnTo>
                <a:lnTo>
                  <a:pt x="810869" y="510012"/>
                </a:lnTo>
                <a:lnTo>
                  <a:pt x="814388" y="513193"/>
                </a:lnTo>
                <a:lnTo>
                  <a:pt x="799031" y="518919"/>
                </a:lnTo>
                <a:lnTo>
                  <a:pt x="784634" y="524328"/>
                </a:lnTo>
                <a:lnTo>
                  <a:pt x="771197" y="530372"/>
                </a:lnTo>
                <a:lnTo>
                  <a:pt x="757759" y="535780"/>
                </a:lnTo>
                <a:lnTo>
                  <a:pt x="745282" y="541825"/>
                </a:lnTo>
                <a:lnTo>
                  <a:pt x="733764" y="548506"/>
                </a:lnTo>
                <a:lnTo>
                  <a:pt x="722246" y="554869"/>
                </a:lnTo>
                <a:lnTo>
                  <a:pt x="711688" y="561231"/>
                </a:lnTo>
                <a:lnTo>
                  <a:pt x="701770" y="567594"/>
                </a:lnTo>
                <a:lnTo>
                  <a:pt x="692172" y="574275"/>
                </a:lnTo>
                <a:lnTo>
                  <a:pt x="683534" y="580638"/>
                </a:lnTo>
                <a:lnTo>
                  <a:pt x="675215" y="587955"/>
                </a:lnTo>
                <a:lnTo>
                  <a:pt x="667537" y="594636"/>
                </a:lnTo>
                <a:lnTo>
                  <a:pt x="660498" y="601635"/>
                </a:lnTo>
                <a:lnTo>
                  <a:pt x="653779" y="608634"/>
                </a:lnTo>
                <a:lnTo>
                  <a:pt x="647700" y="615951"/>
                </a:lnTo>
                <a:lnTo>
                  <a:pt x="670096" y="482334"/>
                </a:lnTo>
                <a:lnTo>
                  <a:pt x="672656" y="467381"/>
                </a:lnTo>
                <a:lnTo>
                  <a:pt x="677775" y="464200"/>
                </a:lnTo>
                <a:lnTo>
                  <a:pt x="681614" y="461655"/>
                </a:lnTo>
                <a:lnTo>
                  <a:pt x="683854" y="459746"/>
                </a:lnTo>
                <a:lnTo>
                  <a:pt x="684494" y="459110"/>
                </a:lnTo>
                <a:lnTo>
                  <a:pt x="693452" y="457519"/>
                </a:lnTo>
                <a:lnTo>
                  <a:pt x="702090" y="457201"/>
                </a:lnTo>
                <a:close/>
                <a:moveTo>
                  <a:pt x="1819767" y="419101"/>
                </a:moveTo>
                <a:lnTo>
                  <a:pt x="1828029" y="419418"/>
                </a:lnTo>
                <a:lnTo>
                  <a:pt x="1836609" y="420687"/>
                </a:lnTo>
                <a:lnTo>
                  <a:pt x="1845189" y="422272"/>
                </a:lnTo>
                <a:lnTo>
                  <a:pt x="1853451" y="424810"/>
                </a:lnTo>
                <a:lnTo>
                  <a:pt x="1862030" y="427347"/>
                </a:lnTo>
                <a:lnTo>
                  <a:pt x="1869657" y="431153"/>
                </a:lnTo>
                <a:lnTo>
                  <a:pt x="1877601" y="434959"/>
                </a:lnTo>
                <a:lnTo>
                  <a:pt x="1885545" y="439400"/>
                </a:lnTo>
                <a:lnTo>
                  <a:pt x="1893172" y="443840"/>
                </a:lnTo>
                <a:lnTo>
                  <a:pt x="1900480" y="449232"/>
                </a:lnTo>
                <a:lnTo>
                  <a:pt x="1907789" y="454307"/>
                </a:lnTo>
                <a:lnTo>
                  <a:pt x="1914462" y="460016"/>
                </a:lnTo>
                <a:lnTo>
                  <a:pt x="1921453" y="465725"/>
                </a:lnTo>
                <a:lnTo>
                  <a:pt x="1927809" y="471434"/>
                </a:lnTo>
                <a:lnTo>
                  <a:pt x="1937977" y="481901"/>
                </a:lnTo>
                <a:lnTo>
                  <a:pt x="1947193" y="492051"/>
                </a:lnTo>
                <a:lnTo>
                  <a:pt x="1955455" y="502201"/>
                </a:lnTo>
                <a:lnTo>
                  <a:pt x="1962763" y="511399"/>
                </a:lnTo>
                <a:lnTo>
                  <a:pt x="1968483" y="520279"/>
                </a:lnTo>
                <a:lnTo>
                  <a:pt x="1973250" y="528209"/>
                </a:lnTo>
                <a:lnTo>
                  <a:pt x="1976427" y="534552"/>
                </a:lnTo>
                <a:lnTo>
                  <a:pt x="1977381" y="537090"/>
                </a:lnTo>
                <a:lnTo>
                  <a:pt x="1977698" y="539310"/>
                </a:lnTo>
                <a:lnTo>
                  <a:pt x="1979923" y="545654"/>
                </a:lnTo>
                <a:lnTo>
                  <a:pt x="1981829" y="552949"/>
                </a:lnTo>
                <a:lnTo>
                  <a:pt x="1983418" y="561512"/>
                </a:lnTo>
                <a:lnTo>
                  <a:pt x="1984689" y="571345"/>
                </a:lnTo>
                <a:lnTo>
                  <a:pt x="1985643" y="582129"/>
                </a:lnTo>
                <a:lnTo>
                  <a:pt x="1986914" y="594181"/>
                </a:lnTo>
                <a:lnTo>
                  <a:pt x="1988185" y="620507"/>
                </a:lnTo>
                <a:lnTo>
                  <a:pt x="1989138" y="649687"/>
                </a:lnTo>
                <a:lnTo>
                  <a:pt x="1989138" y="681404"/>
                </a:lnTo>
                <a:lnTo>
                  <a:pt x="1988820" y="715025"/>
                </a:lnTo>
                <a:lnTo>
                  <a:pt x="1987549" y="749914"/>
                </a:lnTo>
                <a:lnTo>
                  <a:pt x="1986596" y="785438"/>
                </a:lnTo>
                <a:lnTo>
                  <a:pt x="1984689" y="820961"/>
                </a:lnTo>
                <a:lnTo>
                  <a:pt x="1982783" y="856485"/>
                </a:lnTo>
                <a:lnTo>
                  <a:pt x="1980558" y="890423"/>
                </a:lnTo>
                <a:lnTo>
                  <a:pt x="1978016" y="922775"/>
                </a:lnTo>
                <a:lnTo>
                  <a:pt x="1975474" y="952906"/>
                </a:lnTo>
                <a:lnTo>
                  <a:pt x="1973250" y="979866"/>
                </a:lnTo>
                <a:lnTo>
                  <a:pt x="1970707" y="1003972"/>
                </a:lnTo>
                <a:lnTo>
                  <a:pt x="1968801" y="1018244"/>
                </a:lnTo>
                <a:lnTo>
                  <a:pt x="1967212" y="1030614"/>
                </a:lnTo>
                <a:lnTo>
                  <a:pt x="1957997" y="1035689"/>
                </a:lnTo>
                <a:lnTo>
                  <a:pt x="1948464" y="1039812"/>
                </a:lnTo>
                <a:lnTo>
                  <a:pt x="1939884" y="1042984"/>
                </a:lnTo>
                <a:lnTo>
                  <a:pt x="1931622" y="1045522"/>
                </a:lnTo>
                <a:lnTo>
                  <a:pt x="1923995" y="1047107"/>
                </a:lnTo>
                <a:lnTo>
                  <a:pt x="1920500" y="1047107"/>
                </a:lnTo>
                <a:lnTo>
                  <a:pt x="1917322" y="1047425"/>
                </a:lnTo>
                <a:lnTo>
                  <a:pt x="1914145" y="1047107"/>
                </a:lnTo>
                <a:lnTo>
                  <a:pt x="1911285" y="1046790"/>
                </a:lnTo>
                <a:lnTo>
                  <a:pt x="1908425" y="1045522"/>
                </a:lnTo>
                <a:lnTo>
                  <a:pt x="1906200" y="1044570"/>
                </a:lnTo>
                <a:lnTo>
                  <a:pt x="1907789" y="1016024"/>
                </a:lnTo>
                <a:lnTo>
                  <a:pt x="1909378" y="968765"/>
                </a:lnTo>
                <a:lnTo>
                  <a:pt x="1910331" y="910088"/>
                </a:lnTo>
                <a:lnTo>
                  <a:pt x="1911602" y="845701"/>
                </a:lnTo>
                <a:lnTo>
                  <a:pt x="1912238" y="781314"/>
                </a:lnTo>
                <a:lnTo>
                  <a:pt x="1912238" y="722320"/>
                </a:lnTo>
                <a:lnTo>
                  <a:pt x="1911920" y="696629"/>
                </a:lnTo>
                <a:lnTo>
                  <a:pt x="1911602" y="674426"/>
                </a:lnTo>
                <a:lnTo>
                  <a:pt x="1910649" y="656982"/>
                </a:lnTo>
                <a:lnTo>
                  <a:pt x="1910014" y="644295"/>
                </a:lnTo>
                <a:lnTo>
                  <a:pt x="1909696" y="639537"/>
                </a:lnTo>
                <a:lnTo>
                  <a:pt x="1909060" y="636682"/>
                </a:lnTo>
                <a:lnTo>
                  <a:pt x="1908107" y="635414"/>
                </a:lnTo>
                <a:lnTo>
                  <a:pt x="1907789" y="635414"/>
                </a:lnTo>
                <a:lnTo>
                  <a:pt x="1907471" y="635731"/>
                </a:lnTo>
                <a:lnTo>
                  <a:pt x="1902387" y="644295"/>
                </a:lnTo>
                <a:lnTo>
                  <a:pt x="1897938" y="653175"/>
                </a:lnTo>
                <a:lnTo>
                  <a:pt x="1896985" y="655713"/>
                </a:lnTo>
                <a:lnTo>
                  <a:pt x="1881732" y="956395"/>
                </a:lnTo>
                <a:lnTo>
                  <a:pt x="1876966" y="1027760"/>
                </a:lnTo>
                <a:lnTo>
                  <a:pt x="1872835" y="1088340"/>
                </a:lnTo>
                <a:lnTo>
                  <a:pt x="1870928" y="1111811"/>
                </a:lnTo>
                <a:lnTo>
                  <a:pt x="1870610" y="1115935"/>
                </a:lnTo>
                <a:lnTo>
                  <a:pt x="1867750" y="1127670"/>
                </a:lnTo>
                <a:lnTo>
                  <a:pt x="1866797" y="1132428"/>
                </a:lnTo>
                <a:lnTo>
                  <a:pt x="1864890" y="1136868"/>
                </a:lnTo>
                <a:lnTo>
                  <a:pt x="1862348" y="1141309"/>
                </a:lnTo>
                <a:lnTo>
                  <a:pt x="1859170" y="1145432"/>
                </a:lnTo>
                <a:lnTo>
                  <a:pt x="1854722" y="1150507"/>
                </a:lnTo>
                <a:lnTo>
                  <a:pt x="1848684" y="1155581"/>
                </a:lnTo>
                <a:lnTo>
                  <a:pt x="1847731" y="1163194"/>
                </a:lnTo>
                <a:lnTo>
                  <a:pt x="1833431" y="1252320"/>
                </a:lnTo>
                <a:lnTo>
                  <a:pt x="1822627" y="1317024"/>
                </a:lnTo>
                <a:lnTo>
                  <a:pt x="1808010" y="1320513"/>
                </a:lnTo>
                <a:lnTo>
                  <a:pt x="1770513" y="1592332"/>
                </a:lnTo>
                <a:lnTo>
                  <a:pt x="1760980" y="1660525"/>
                </a:lnTo>
                <a:lnTo>
                  <a:pt x="1757166" y="1658939"/>
                </a:lnTo>
                <a:lnTo>
                  <a:pt x="1753035" y="1657036"/>
                </a:lnTo>
                <a:lnTo>
                  <a:pt x="1747951" y="1654499"/>
                </a:lnTo>
                <a:lnTo>
                  <a:pt x="1742231" y="1650693"/>
                </a:lnTo>
                <a:lnTo>
                  <a:pt x="1739054" y="1648472"/>
                </a:lnTo>
                <a:lnTo>
                  <a:pt x="1736511" y="1645618"/>
                </a:lnTo>
                <a:lnTo>
                  <a:pt x="1734605" y="1643715"/>
                </a:lnTo>
                <a:lnTo>
                  <a:pt x="1733016" y="1641495"/>
                </a:lnTo>
                <a:lnTo>
                  <a:pt x="1730156" y="1636103"/>
                </a:lnTo>
                <a:lnTo>
                  <a:pt x="1727614" y="1630076"/>
                </a:lnTo>
                <a:lnTo>
                  <a:pt x="1725390" y="1624050"/>
                </a:lnTo>
                <a:lnTo>
                  <a:pt x="1721894" y="1613583"/>
                </a:lnTo>
                <a:lnTo>
                  <a:pt x="1720305" y="1609143"/>
                </a:lnTo>
                <a:lnTo>
                  <a:pt x="1717128" y="1568861"/>
                </a:lnTo>
                <a:lnTo>
                  <a:pt x="1706006" y="1448334"/>
                </a:lnTo>
                <a:lnTo>
                  <a:pt x="1695837" y="1562201"/>
                </a:lnTo>
                <a:lnTo>
                  <a:pt x="1691706" y="1609143"/>
                </a:lnTo>
                <a:lnTo>
                  <a:pt x="1690753" y="1613583"/>
                </a:lnTo>
                <a:lnTo>
                  <a:pt x="1687257" y="1624050"/>
                </a:lnTo>
                <a:lnTo>
                  <a:pt x="1685033" y="1630076"/>
                </a:lnTo>
                <a:lnTo>
                  <a:pt x="1681855" y="1636103"/>
                </a:lnTo>
                <a:lnTo>
                  <a:pt x="1678995" y="1641495"/>
                </a:lnTo>
                <a:lnTo>
                  <a:pt x="1677406" y="1643715"/>
                </a:lnTo>
                <a:lnTo>
                  <a:pt x="1675818" y="1645618"/>
                </a:lnTo>
                <a:lnTo>
                  <a:pt x="1671369" y="1649741"/>
                </a:lnTo>
                <a:lnTo>
                  <a:pt x="1667238" y="1652913"/>
                </a:lnTo>
                <a:lnTo>
                  <a:pt x="1663107" y="1655767"/>
                </a:lnTo>
                <a:lnTo>
                  <a:pt x="1658976" y="1657670"/>
                </a:lnTo>
                <a:lnTo>
                  <a:pt x="1653256" y="1659891"/>
                </a:lnTo>
                <a:lnTo>
                  <a:pt x="1651032" y="1660525"/>
                </a:lnTo>
                <a:lnTo>
                  <a:pt x="1641816" y="1592332"/>
                </a:lnTo>
                <a:lnTo>
                  <a:pt x="1614488" y="1395366"/>
                </a:lnTo>
                <a:lnTo>
                  <a:pt x="1621161" y="1389657"/>
                </a:lnTo>
                <a:lnTo>
                  <a:pt x="1627199" y="1383313"/>
                </a:lnTo>
                <a:lnTo>
                  <a:pt x="1632283" y="1376653"/>
                </a:lnTo>
                <a:lnTo>
                  <a:pt x="1637367" y="1369358"/>
                </a:lnTo>
                <a:lnTo>
                  <a:pt x="1641498" y="1362063"/>
                </a:lnTo>
                <a:lnTo>
                  <a:pt x="1644994" y="1354133"/>
                </a:lnTo>
                <a:lnTo>
                  <a:pt x="1647854" y="1345887"/>
                </a:lnTo>
                <a:lnTo>
                  <a:pt x="1650078" y="1337006"/>
                </a:lnTo>
                <a:lnTo>
                  <a:pt x="1652620" y="1321464"/>
                </a:lnTo>
                <a:lnTo>
                  <a:pt x="1656116" y="1299896"/>
                </a:lnTo>
                <a:lnTo>
                  <a:pt x="1659929" y="1270399"/>
                </a:lnTo>
                <a:lnTo>
                  <a:pt x="1664378" y="1234875"/>
                </a:lnTo>
                <a:lnTo>
                  <a:pt x="1668827" y="1195546"/>
                </a:lnTo>
                <a:lnTo>
                  <a:pt x="1673275" y="1152410"/>
                </a:lnTo>
                <a:lnTo>
                  <a:pt x="1678360" y="1106419"/>
                </a:lnTo>
                <a:lnTo>
                  <a:pt x="1683126" y="1058843"/>
                </a:lnTo>
                <a:lnTo>
                  <a:pt x="1687575" y="1009998"/>
                </a:lnTo>
                <a:lnTo>
                  <a:pt x="1692024" y="961470"/>
                </a:lnTo>
                <a:lnTo>
                  <a:pt x="1695837" y="913894"/>
                </a:lnTo>
                <a:lnTo>
                  <a:pt x="1699332" y="867903"/>
                </a:lnTo>
                <a:lnTo>
                  <a:pt x="1702192" y="824767"/>
                </a:lnTo>
                <a:lnTo>
                  <a:pt x="1704417" y="785438"/>
                </a:lnTo>
                <a:lnTo>
                  <a:pt x="1705688" y="750548"/>
                </a:lnTo>
                <a:lnTo>
                  <a:pt x="1706006" y="721051"/>
                </a:lnTo>
                <a:lnTo>
                  <a:pt x="1706006" y="708364"/>
                </a:lnTo>
                <a:lnTo>
                  <a:pt x="1705688" y="697897"/>
                </a:lnTo>
                <a:lnTo>
                  <a:pt x="1705052" y="688699"/>
                </a:lnTo>
                <a:lnTo>
                  <a:pt x="1703781" y="681721"/>
                </a:lnTo>
                <a:lnTo>
                  <a:pt x="1701557" y="672840"/>
                </a:lnTo>
                <a:lnTo>
                  <a:pt x="1699968" y="668083"/>
                </a:lnTo>
                <a:lnTo>
                  <a:pt x="1698061" y="663325"/>
                </a:lnTo>
                <a:lnTo>
                  <a:pt x="1695837" y="658567"/>
                </a:lnTo>
                <a:lnTo>
                  <a:pt x="1693613" y="653493"/>
                </a:lnTo>
                <a:lnTo>
                  <a:pt x="1690753" y="648735"/>
                </a:lnTo>
                <a:lnTo>
                  <a:pt x="1687575" y="643660"/>
                </a:lnTo>
                <a:lnTo>
                  <a:pt x="1680266" y="633511"/>
                </a:lnTo>
                <a:lnTo>
                  <a:pt x="1694566" y="494588"/>
                </a:lnTo>
                <a:lnTo>
                  <a:pt x="1689164" y="476509"/>
                </a:lnTo>
                <a:lnTo>
                  <a:pt x="1694884" y="463505"/>
                </a:lnTo>
                <a:lnTo>
                  <a:pt x="1699650" y="452087"/>
                </a:lnTo>
                <a:lnTo>
                  <a:pt x="1723483" y="452087"/>
                </a:lnTo>
                <a:lnTo>
                  <a:pt x="1727932" y="463505"/>
                </a:lnTo>
                <a:lnTo>
                  <a:pt x="1733016" y="476509"/>
                </a:lnTo>
                <a:lnTo>
                  <a:pt x="1728567" y="498077"/>
                </a:lnTo>
                <a:lnTo>
                  <a:pt x="1745727" y="694408"/>
                </a:lnTo>
                <a:lnTo>
                  <a:pt x="1787672" y="444157"/>
                </a:lnTo>
                <a:lnTo>
                  <a:pt x="1790532" y="429250"/>
                </a:lnTo>
                <a:lnTo>
                  <a:pt x="1795617" y="425761"/>
                </a:lnTo>
                <a:lnTo>
                  <a:pt x="1799430" y="423224"/>
                </a:lnTo>
                <a:lnTo>
                  <a:pt x="1801654" y="421321"/>
                </a:lnTo>
                <a:lnTo>
                  <a:pt x="1801972" y="420687"/>
                </a:lnTo>
                <a:lnTo>
                  <a:pt x="1810552" y="419418"/>
                </a:lnTo>
                <a:lnTo>
                  <a:pt x="1819767" y="419101"/>
                </a:lnTo>
                <a:close/>
                <a:moveTo>
                  <a:pt x="1616502" y="419101"/>
                </a:moveTo>
                <a:lnTo>
                  <a:pt x="1620650" y="419419"/>
                </a:lnTo>
                <a:lnTo>
                  <a:pt x="1626712" y="449632"/>
                </a:lnTo>
                <a:lnTo>
                  <a:pt x="1658938" y="608014"/>
                </a:lnTo>
                <a:lnTo>
                  <a:pt x="1650004" y="600063"/>
                </a:lnTo>
                <a:lnTo>
                  <a:pt x="1640751" y="591794"/>
                </a:lnTo>
                <a:lnTo>
                  <a:pt x="1630860" y="583525"/>
                </a:lnTo>
                <a:lnTo>
                  <a:pt x="1620331" y="575574"/>
                </a:lnTo>
                <a:lnTo>
                  <a:pt x="1609163" y="567623"/>
                </a:lnTo>
                <a:lnTo>
                  <a:pt x="1597996" y="559990"/>
                </a:lnTo>
                <a:lnTo>
                  <a:pt x="1585871" y="552358"/>
                </a:lnTo>
                <a:lnTo>
                  <a:pt x="1573747" y="544725"/>
                </a:lnTo>
                <a:lnTo>
                  <a:pt x="1561303" y="537728"/>
                </a:lnTo>
                <a:lnTo>
                  <a:pt x="1548221" y="530413"/>
                </a:lnTo>
                <a:lnTo>
                  <a:pt x="1534820" y="523734"/>
                </a:lnTo>
                <a:lnTo>
                  <a:pt x="1521419" y="517374"/>
                </a:lnTo>
                <a:lnTo>
                  <a:pt x="1507699" y="511013"/>
                </a:lnTo>
                <a:lnTo>
                  <a:pt x="1493660" y="504970"/>
                </a:lnTo>
                <a:lnTo>
                  <a:pt x="1479621" y="499245"/>
                </a:lnTo>
                <a:lnTo>
                  <a:pt x="1465263" y="494475"/>
                </a:lnTo>
                <a:lnTo>
                  <a:pt x="1472283" y="487160"/>
                </a:lnTo>
                <a:lnTo>
                  <a:pt x="1479302" y="480799"/>
                </a:lnTo>
                <a:lnTo>
                  <a:pt x="1486641" y="474439"/>
                </a:lnTo>
                <a:lnTo>
                  <a:pt x="1494298" y="468396"/>
                </a:lnTo>
                <a:lnTo>
                  <a:pt x="1500999" y="463944"/>
                </a:lnTo>
                <a:lnTo>
                  <a:pt x="1507699" y="459173"/>
                </a:lnTo>
                <a:lnTo>
                  <a:pt x="1514719" y="455039"/>
                </a:lnTo>
                <a:lnTo>
                  <a:pt x="1521738" y="450904"/>
                </a:lnTo>
                <a:lnTo>
                  <a:pt x="1528758" y="447406"/>
                </a:lnTo>
                <a:lnTo>
                  <a:pt x="1536415" y="443907"/>
                </a:lnTo>
                <a:lnTo>
                  <a:pt x="1543435" y="440409"/>
                </a:lnTo>
                <a:lnTo>
                  <a:pt x="1551093" y="437229"/>
                </a:lnTo>
                <a:lnTo>
                  <a:pt x="1566089" y="431504"/>
                </a:lnTo>
                <a:lnTo>
                  <a:pt x="1581723" y="426415"/>
                </a:lnTo>
                <a:lnTo>
                  <a:pt x="1597358" y="422917"/>
                </a:lnTo>
                <a:lnTo>
                  <a:pt x="1612673" y="419419"/>
                </a:lnTo>
                <a:lnTo>
                  <a:pt x="1616502" y="419101"/>
                </a:lnTo>
                <a:close/>
                <a:moveTo>
                  <a:pt x="610198" y="38100"/>
                </a:moveTo>
                <a:lnTo>
                  <a:pt x="618114" y="38418"/>
                </a:lnTo>
                <a:lnTo>
                  <a:pt x="620963" y="38418"/>
                </a:lnTo>
                <a:lnTo>
                  <a:pt x="612731" y="41593"/>
                </a:lnTo>
                <a:lnTo>
                  <a:pt x="605449" y="44768"/>
                </a:lnTo>
                <a:lnTo>
                  <a:pt x="597850" y="48260"/>
                </a:lnTo>
                <a:lnTo>
                  <a:pt x="590568" y="52071"/>
                </a:lnTo>
                <a:lnTo>
                  <a:pt x="593418" y="53023"/>
                </a:lnTo>
                <a:lnTo>
                  <a:pt x="601650" y="52388"/>
                </a:lnTo>
                <a:lnTo>
                  <a:pt x="610832" y="52071"/>
                </a:lnTo>
                <a:lnTo>
                  <a:pt x="620647" y="52388"/>
                </a:lnTo>
                <a:lnTo>
                  <a:pt x="630462" y="53023"/>
                </a:lnTo>
                <a:lnTo>
                  <a:pt x="640911" y="54293"/>
                </a:lnTo>
                <a:lnTo>
                  <a:pt x="651359" y="56198"/>
                </a:lnTo>
                <a:lnTo>
                  <a:pt x="662124" y="59055"/>
                </a:lnTo>
                <a:lnTo>
                  <a:pt x="672573" y="62548"/>
                </a:lnTo>
                <a:lnTo>
                  <a:pt x="677639" y="64771"/>
                </a:lnTo>
                <a:lnTo>
                  <a:pt x="682705" y="67311"/>
                </a:lnTo>
                <a:lnTo>
                  <a:pt x="687771" y="70168"/>
                </a:lnTo>
                <a:lnTo>
                  <a:pt x="693153" y="73025"/>
                </a:lnTo>
                <a:lnTo>
                  <a:pt x="697902" y="76200"/>
                </a:lnTo>
                <a:lnTo>
                  <a:pt x="702968" y="79693"/>
                </a:lnTo>
                <a:lnTo>
                  <a:pt x="707718" y="83503"/>
                </a:lnTo>
                <a:lnTo>
                  <a:pt x="712150" y="87630"/>
                </a:lnTo>
                <a:lnTo>
                  <a:pt x="716583" y="92393"/>
                </a:lnTo>
                <a:lnTo>
                  <a:pt x="721332" y="96838"/>
                </a:lnTo>
                <a:lnTo>
                  <a:pt x="725765" y="101918"/>
                </a:lnTo>
                <a:lnTo>
                  <a:pt x="729881" y="107633"/>
                </a:lnTo>
                <a:lnTo>
                  <a:pt x="733680" y="113348"/>
                </a:lnTo>
                <a:lnTo>
                  <a:pt x="737480" y="119698"/>
                </a:lnTo>
                <a:lnTo>
                  <a:pt x="740963" y="126366"/>
                </a:lnTo>
                <a:lnTo>
                  <a:pt x="744446" y="133351"/>
                </a:lnTo>
                <a:lnTo>
                  <a:pt x="750778" y="148908"/>
                </a:lnTo>
                <a:lnTo>
                  <a:pt x="756794" y="163831"/>
                </a:lnTo>
                <a:lnTo>
                  <a:pt x="761860" y="178118"/>
                </a:lnTo>
                <a:lnTo>
                  <a:pt x="765976" y="191453"/>
                </a:lnTo>
                <a:lnTo>
                  <a:pt x="769142" y="204153"/>
                </a:lnTo>
                <a:lnTo>
                  <a:pt x="772308" y="216853"/>
                </a:lnTo>
                <a:lnTo>
                  <a:pt x="774208" y="228601"/>
                </a:lnTo>
                <a:lnTo>
                  <a:pt x="775474" y="240348"/>
                </a:lnTo>
                <a:lnTo>
                  <a:pt x="776741" y="251461"/>
                </a:lnTo>
                <a:lnTo>
                  <a:pt x="777058" y="262256"/>
                </a:lnTo>
                <a:lnTo>
                  <a:pt x="777058" y="273051"/>
                </a:lnTo>
                <a:lnTo>
                  <a:pt x="776424" y="283211"/>
                </a:lnTo>
                <a:lnTo>
                  <a:pt x="775474" y="293371"/>
                </a:lnTo>
                <a:lnTo>
                  <a:pt x="774525" y="303531"/>
                </a:lnTo>
                <a:lnTo>
                  <a:pt x="772941" y="313691"/>
                </a:lnTo>
                <a:lnTo>
                  <a:pt x="771042" y="323851"/>
                </a:lnTo>
                <a:lnTo>
                  <a:pt x="769459" y="334011"/>
                </a:lnTo>
                <a:lnTo>
                  <a:pt x="768509" y="343536"/>
                </a:lnTo>
                <a:lnTo>
                  <a:pt x="767559" y="352426"/>
                </a:lnTo>
                <a:lnTo>
                  <a:pt x="767559" y="360364"/>
                </a:lnTo>
                <a:lnTo>
                  <a:pt x="768192" y="367984"/>
                </a:lnTo>
                <a:lnTo>
                  <a:pt x="768509" y="374651"/>
                </a:lnTo>
                <a:lnTo>
                  <a:pt x="769459" y="380684"/>
                </a:lnTo>
                <a:lnTo>
                  <a:pt x="771042" y="386716"/>
                </a:lnTo>
                <a:lnTo>
                  <a:pt x="772625" y="391479"/>
                </a:lnTo>
                <a:lnTo>
                  <a:pt x="774841" y="395924"/>
                </a:lnTo>
                <a:lnTo>
                  <a:pt x="777058" y="400051"/>
                </a:lnTo>
                <a:lnTo>
                  <a:pt x="779274" y="403861"/>
                </a:lnTo>
                <a:lnTo>
                  <a:pt x="781807" y="407036"/>
                </a:lnTo>
                <a:lnTo>
                  <a:pt x="784656" y="409894"/>
                </a:lnTo>
                <a:lnTo>
                  <a:pt x="787506" y="412116"/>
                </a:lnTo>
                <a:lnTo>
                  <a:pt x="790672" y="414339"/>
                </a:lnTo>
                <a:lnTo>
                  <a:pt x="793522" y="415926"/>
                </a:lnTo>
                <a:lnTo>
                  <a:pt x="796688" y="417514"/>
                </a:lnTo>
                <a:lnTo>
                  <a:pt x="799854" y="418784"/>
                </a:lnTo>
                <a:lnTo>
                  <a:pt x="803020" y="419419"/>
                </a:lnTo>
                <a:lnTo>
                  <a:pt x="808720" y="420371"/>
                </a:lnTo>
                <a:lnTo>
                  <a:pt x="813786" y="421006"/>
                </a:lnTo>
                <a:lnTo>
                  <a:pt x="818852" y="421006"/>
                </a:lnTo>
                <a:lnTo>
                  <a:pt x="822018" y="420371"/>
                </a:lnTo>
                <a:lnTo>
                  <a:pt x="825501" y="420054"/>
                </a:lnTo>
                <a:lnTo>
                  <a:pt x="824551" y="422911"/>
                </a:lnTo>
                <a:lnTo>
                  <a:pt x="823601" y="425451"/>
                </a:lnTo>
                <a:lnTo>
                  <a:pt x="822018" y="429261"/>
                </a:lnTo>
                <a:lnTo>
                  <a:pt x="819801" y="433389"/>
                </a:lnTo>
                <a:lnTo>
                  <a:pt x="817268" y="437834"/>
                </a:lnTo>
                <a:lnTo>
                  <a:pt x="813469" y="442279"/>
                </a:lnTo>
                <a:lnTo>
                  <a:pt x="809353" y="446724"/>
                </a:lnTo>
                <a:lnTo>
                  <a:pt x="806820" y="448629"/>
                </a:lnTo>
                <a:lnTo>
                  <a:pt x="803970" y="450534"/>
                </a:lnTo>
                <a:lnTo>
                  <a:pt x="801121" y="452439"/>
                </a:lnTo>
                <a:lnTo>
                  <a:pt x="797954" y="454344"/>
                </a:lnTo>
                <a:lnTo>
                  <a:pt x="794788" y="455614"/>
                </a:lnTo>
                <a:lnTo>
                  <a:pt x="790989" y="456884"/>
                </a:lnTo>
                <a:lnTo>
                  <a:pt x="787189" y="457836"/>
                </a:lnTo>
                <a:lnTo>
                  <a:pt x="783073" y="458471"/>
                </a:lnTo>
                <a:lnTo>
                  <a:pt x="778641" y="458789"/>
                </a:lnTo>
                <a:lnTo>
                  <a:pt x="774208" y="458789"/>
                </a:lnTo>
                <a:lnTo>
                  <a:pt x="768825" y="458471"/>
                </a:lnTo>
                <a:lnTo>
                  <a:pt x="763443" y="458154"/>
                </a:lnTo>
                <a:lnTo>
                  <a:pt x="758060" y="456884"/>
                </a:lnTo>
                <a:lnTo>
                  <a:pt x="752361" y="454979"/>
                </a:lnTo>
                <a:lnTo>
                  <a:pt x="746029" y="453074"/>
                </a:lnTo>
                <a:lnTo>
                  <a:pt x="739696" y="450534"/>
                </a:lnTo>
                <a:lnTo>
                  <a:pt x="693470" y="431484"/>
                </a:lnTo>
                <a:lnTo>
                  <a:pt x="695686" y="420371"/>
                </a:lnTo>
                <a:lnTo>
                  <a:pt x="697586" y="407354"/>
                </a:lnTo>
                <a:lnTo>
                  <a:pt x="699802" y="390526"/>
                </a:lnTo>
                <a:lnTo>
                  <a:pt x="701702" y="369889"/>
                </a:lnTo>
                <a:lnTo>
                  <a:pt x="702968" y="358459"/>
                </a:lnTo>
                <a:lnTo>
                  <a:pt x="703285" y="346394"/>
                </a:lnTo>
                <a:lnTo>
                  <a:pt x="703602" y="333694"/>
                </a:lnTo>
                <a:lnTo>
                  <a:pt x="703602" y="320359"/>
                </a:lnTo>
                <a:lnTo>
                  <a:pt x="703602" y="307024"/>
                </a:lnTo>
                <a:lnTo>
                  <a:pt x="702968" y="293053"/>
                </a:lnTo>
                <a:lnTo>
                  <a:pt x="701385" y="304801"/>
                </a:lnTo>
                <a:lnTo>
                  <a:pt x="699169" y="315596"/>
                </a:lnTo>
                <a:lnTo>
                  <a:pt x="696952" y="326391"/>
                </a:lnTo>
                <a:lnTo>
                  <a:pt x="694103" y="337504"/>
                </a:lnTo>
                <a:lnTo>
                  <a:pt x="691253" y="347664"/>
                </a:lnTo>
                <a:lnTo>
                  <a:pt x="687771" y="357189"/>
                </a:lnTo>
                <a:lnTo>
                  <a:pt x="684604" y="367031"/>
                </a:lnTo>
                <a:lnTo>
                  <a:pt x="680488" y="376239"/>
                </a:lnTo>
                <a:lnTo>
                  <a:pt x="676372" y="384811"/>
                </a:lnTo>
                <a:lnTo>
                  <a:pt x="671623" y="393066"/>
                </a:lnTo>
                <a:lnTo>
                  <a:pt x="666874" y="401004"/>
                </a:lnTo>
                <a:lnTo>
                  <a:pt x="662124" y="407989"/>
                </a:lnTo>
                <a:lnTo>
                  <a:pt x="656742" y="414974"/>
                </a:lnTo>
                <a:lnTo>
                  <a:pt x="651042" y="421006"/>
                </a:lnTo>
                <a:lnTo>
                  <a:pt x="645027" y="426404"/>
                </a:lnTo>
                <a:lnTo>
                  <a:pt x="639011" y="431484"/>
                </a:lnTo>
                <a:lnTo>
                  <a:pt x="633312" y="435294"/>
                </a:lnTo>
                <a:lnTo>
                  <a:pt x="627929" y="438151"/>
                </a:lnTo>
                <a:lnTo>
                  <a:pt x="622230" y="441326"/>
                </a:lnTo>
                <a:lnTo>
                  <a:pt x="616531" y="443549"/>
                </a:lnTo>
                <a:lnTo>
                  <a:pt x="610515" y="444819"/>
                </a:lnTo>
                <a:lnTo>
                  <a:pt x="604183" y="446089"/>
                </a:lnTo>
                <a:lnTo>
                  <a:pt x="597850" y="446724"/>
                </a:lnTo>
                <a:lnTo>
                  <a:pt x="591201" y="446724"/>
                </a:lnTo>
                <a:lnTo>
                  <a:pt x="586135" y="446406"/>
                </a:lnTo>
                <a:lnTo>
                  <a:pt x="581703" y="445771"/>
                </a:lnTo>
                <a:lnTo>
                  <a:pt x="576953" y="444501"/>
                </a:lnTo>
                <a:lnTo>
                  <a:pt x="572204" y="442914"/>
                </a:lnTo>
                <a:lnTo>
                  <a:pt x="567771" y="441326"/>
                </a:lnTo>
                <a:lnTo>
                  <a:pt x="563339" y="438786"/>
                </a:lnTo>
                <a:lnTo>
                  <a:pt x="559222" y="436246"/>
                </a:lnTo>
                <a:lnTo>
                  <a:pt x="555106" y="433706"/>
                </a:lnTo>
                <a:lnTo>
                  <a:pt x="549091" y="429261"/>
                </a:lnTo>
                <a:lnTo>
                  <a:pt x="543391" y="424181"/>
                </a:lnTo>
                <a:lnTo>
                  <a:pt x="538009" y="419101"/>
                </a:lnTo>
                <a:lnTo>
                  <a:pt x="532626" y="413069"/>
                </a:lnTo>
                <a:lnTo>
                  <a:pt x="527244" y="406719"/>
                </a:lnTo>
                <a:lnTo>
                  <a:pt x="522495" y="399416"/>
                </a:lnTo>
                <a:lnTo>
                  <a:pt x="517745" y="392431"/>
                </a:lnTo>
                <a:lnTo>
                  <a:pt x="512996" y="384494"/>
                </a:lnTo>
                <a:lnTo>
                  <a:pt x="508563" y="376556"/>
                </a:lnTo>
                <a:lnTo>
                  <a:pt x="504447" y="367984"/>
                </a:lnTo>
                <a:lnTo>
                  <a:pt x="500648" y="359094"/>
                </a:lnTo>
                <a:lnTo>
                  <a:pt x="496848" y="349886"/>
                </a:lnTo>
                <a:lnTo>
                  <a:pt x="493366" y="340679"/>
                </a:lnTo>
                <a:lnTo>
                  <a:pt x="489883" y="331154"/>
                </a:lnTo>
                <a:lnTo>
                  <a:pt x="486717" y="321311"/>
                </a:lnTo>
                <a:lnTo>
                  <a:pt x="483867" y="311151"/>
                </a:lnTo>
                <a:lnTo>
                  <a:pt x="484500" y="323534"/>
                </a:lnTo>
                <a:lnTo>
                  <a:pt x="485450" y="335599"/>
                </a:lnTo>
                <a:lnTo>
                  <a:pt x="487666" y="358459"/>
                </a:lnTo>
                <a:lnTo>
                  <a:pt x="490199" y="378779"/>
                </a:lnTo>
                <a:lnTo>
                  <a:pt x="493366" y="396559"/>
                </a:lnTo>
                <a:lnTo>
                  <a:pt x="495899" y="411164"/>
                </a:lnTo>
                <a:lnTo>
                  <a:pt x="498115" y="421959"/>
                </a:lnTo>
                <a:lnTo>
                  <a:pt x="500015" y="431484"/>
                </a:lnTo>
                <a:lnTo>
                  <a:pt x="454105" y="450534"/>
                </a:lnTo>
                <a:lnTo>
                  <a:pt x="447772" y="453074"/>
                </a:lnTo>
                <a:lnTo>
                  <a:pt x="441440" y="454979"/>
                </a:lnTo>
                <a:lnTo>
                  <a:pt x="435424" y="456884"/>
                </a:lnTo>
                <a:lnTo>
                  <a:pt x="429725" y="458154"/>
                </a:lnTo>
                <a:lnTo>
                  <a:pt x="424659" y="458471"/>
                </a:lnTo>
                <a:lnTo>
                  <a:pt x="419593" y="458789"/>
                </a:lnTo>
                <a:lnTo>
                  <a:pt x="414844" y="458789"/>
                </a:lnTo>
                <a:lnTo>
                  <a:pt x="410728" y="458471"/>
                </a:lnTo>
                <a:lnTo>
                  <a:pt x="406611" y="457836"/>
                </a:lnTo>
                <a:lnTo>
                  <a:pt x="402495" y="456884"/>
                </a:lnTo>
                <a:lnTo>
                  <a:pt x="399013" y="455614"/>
                </a:lnTo>
                <a:lnTo>
                  <a:pt x="395846" y="454344"/>
                </a:lnTo>
                <a:lnTo>
                  <a:pt x="392364" y="452439"/>
                </a:lnTo>
                <a:lnTo>
                  <a:pt x="389831" y="450534"/>
                </a:lnTo>
                <a:lnTo>
                  <a:pt x="386664" y="448629"/>
                </a:lnTo>
                <a:lnTo>
                  <a:pt x="384448" y="446724"/>
                </a:lnTo>
                <a:lnTo>
                  <a:pt x="380015" y="442279"/>
                </a:lnTo>
                <a:lnTo>
                  <a:pt x="376533" y="437834"/>
                </a:lnTo>
                <a:lnTo>
                  <a:pt x="374000" y="433389"/>
                </a:lnTo>
                <a:lnTo>
                  <a:pt x="371783" y="429261"/>
                </a:lnTo>
                <a:lnTo>
                  <a:pt x="370200" y="425451"/>
                </a:lnTo>
                <a:lnTo>
                  <a:pt x="369250" y="422911"/>
                </a:lnTo>
                <a:lnTo>
                  <a:pt x="368300" y="420054"/>
                </a:lnTo>
                <a:lnTo>
                  <a:pt x="371467" y="420371"/>
                </a:lnTo>
                <a:lnTo>
                  <a:pt x="375266" y="421006"/>
                </a:lnTo>
                <a:lnTo>
                  <a:pt x="379699" y="421006"/>
                </a:lnTo>
                <a:lnTo>
                  <a:pt x="384765" y="420371"/>
                </a:lnTo>
                <a:lnTo>
                  <a:pt x="390780" y="419419"/>
                </a:lnTo>
                <a:lnTo>
                  <a:pt x="393947" y="418784"/>
                </a:lnTo>
                <a:lnTo>
                  <a:pt x="396796" y="417514"/>
                </a:lnTo>
                <a:lnTo>
                  <a:pt x="399962" y="415926"/>
                </a:lnTo>
                <a:lnTo>
                  <a:pt x="403129" y="414339"/>
                </a:lnTo>
                <a:lnTo>
                  <a:pt x="406295" y="412116"/>
                </a:lnTo>
                <a:lnTo>
                  <a:pt x="408828" y="409894"/>
                </a:lnTo>
                <a:lnTo>
                  <a:pt x="411994" y="407036"/>
                </a:lnTo>
                <a:lnTo>
                  <a:pt x="414527" y="403861"/>
                </a:lnTo>
                <a:lnTo>
                  <a:pt x="416743" y="400051"/>
                </a:lnTo>
                <a:lnTo>
                  <a:pt x="418960" y="395924"/>
                </a:lnTo>
                <a:lnTo>
                  <a:pt x="420859" y="391479"/>
                </a:lnTo>
                <a:lnTo>
                  <a:pt x="422759" y="386716"/>
                </a:lnTo>
                <a:lnTo>
                  <a:pt x="423709" y="380684"/>
                </a:lnTo>
                <a:lnTo>
                  <a:pt x="424976" y="374651"/>
                </a:lnTo>
                <a:lnTo>
                  <a:pt x="425609" y="367984"/>
                </a:lnTo>
                <a:lnTo>
                  <a:pt x="426242" y="360364"/>
                </a:lnTo>
                <a:lnTo>
                  <a:pt x="425609" y="352426"/>
                </a:lnTo>
                <a:lnTo>
                  <a:pt x="425292" y="343536"/>
                </a:lnTo>
                <a:lnTo>
                  <a:pt x="424342" y="334011"/>
                </a:lnTo>
                <a:lnTo>
                  <a:pt x="422443" y="323851"/>
                </a:lnTo>
                <a:lnTo>
                  <a:pt x="420859" y="313691"/>
                </a:lnTo>
                <a:lnTo>
                  <a:pt x="419276" y="303531"/>
                </a:lnTo>
                <a:lnTo>
                  <a:pt x="418010" y="293371"/>
                </a:lnTo>
                <a:lnTo>
                  <a:pt x="417060" y="283211"/>
                </a:lnTo>
                <a:lnTo>
                  <a:pt x="416427" y="272733"/>
                </a:lnTo>
                <a:lnTo>
                  <a:pt x="416427" y="262256"/>
                </a:lnTo>
                <a:lnTo>
                  <a:pt x="416743" y="251461"/>
                </a:lnTo>
                <a:lnTo>
                  <a:pt x="417377" y="240031"/>
                </a:lnTo>
                <a:lnTo>
                  <a:pt x="418960" y="228283"/>
                </a:lnTo>
                <a:lnTo>
                  <a:pt x="420859" y="216218"/>
                </a:lnTo>
                <a:lnTo>
                  <a:pt x="423709" y="203836"/>
                </a:lnTo>
                <a:lnTo>
                  <a:pt x="427192" y="191136"/>
                </a:lnTo>
                <a:lnTo>
                  <a:pt x="431308" y="177483"/>
                </a:lnTo>
                <a:lnTo>
                  <a:pt x="436690" y="163831"/>
                </a:lnTo>
                <a:lnTo>
                  <a:pt x="442706" y="148591"/>
                </a:lnTo>
                <a:lnTo>
                  <a:pt x="449355" y="133351"/>
                </a:lnTo>
                <a:lnTo>
                  <a:pt x="453471" y="125096"/>
                </a:lnTo>
                <a:lnTo>
                  <a:pt x="457904" y="117476"/>
                </a:lnTo>
                <a:lnTo>
                  <a:pt x="462970" y="109856"/>
                </a:lnTo>
                <a:lnTo>
                  <a:pt x="467719" y="103188"/>
                </a:lnTo>
                <a:lnTo>
                  <a:pt x="463920" y="103506"/>
                </a:lnTo>
                <a:lnTo>
                  <a:pt x="467719" y="100966"/>
                </a:lnTo>
                <a:lnTo>
                  <a:pt x="471835" y="97791"/>
                </a:lnTo>
                <a:lnTo>
                  <a:pt x="479118" y="89853"/>
                </a:lnTo>
                <a:lnTo>
                  <a:pt x="486400" y="82868"/>
                </a:lnTo>
                <a:lnTo>
                  <a:pt x="493999" y="76518"/>
                </a:lnTo>
                <a:lnTo>
                  <a:pt x="501914" y="70803"/>
                </a:lnTo>
                <a:lnTo>
                  <a:pt x="506980" y="67311"/>
                </a:lnTo>
                <a:lnTo>
                  <a:pt x="512363" y="64453"/>
                </a:lnTo>
                <a:lnTo>
                  <a:pt x="522811" y="58738"/>
                </a:lnTo>
                <a:lnTo>
                  <a:pt x="532943" y="53976"/>
                </a:lnTo>
                <a:lnTo>
                  <a:pt x="543391" y="49848"/>
                </a:lnTo>
                <a:lnTo>
                  <a:pt x="553523" y="46673"/>
                </a:lnTo>
                <a:lnTo>
                  <a:pt x="563339" y="44133"/>
                </a:lnTo>
                <a:lnTo>
                  <a:pt x="573154" y="42228"/>
                </a:lnTo>
                <a:lnTo>
                  <a:pt x="581703" y="40641"/>
                </a:lnTo>
                <a:lnTo>
                  <a:pt x="589935" y="39688"/>
                </a:lnTo>
                <a:lnTo>
                  <a:pt x="597850" y="38735"/>
                </a:lnTo>
                <a:lnTo>
                  <a:pt x="610198" y="38100"/>
                </a:lnTo>
                <a:close/>
                <a:moveTo>
                  <a:pt x="1727817" y="0"/>
                </a:moveTo>
                <a:lnTo>
                  <a:pt x="1736060" y="0"/>
                </a:lnTo>
                <a:lnTo>
                  <a:pt x="1738914" y="0"/>
                </a:lnTo>
                <a:lnTo>
                  <a:pt x="1730670" y="3175"/>
                </a:lnTo>
                <a:lnTo>
                  <a:pt x="1723061" y="6350"/>
                </a:lnTo>
                <a:lnTo>
                  <a:pt x="1715768" y="10160"/>
                </a:lnTo>
                <a:lnTo>
                  <a:pt x="1708476" y="13970"/>
                </a:lnTo>
                <a:lnTo>
                  <a:pt x="1710695" y="14605"/>
                </a:lnTo>
                <a:lnTo>
                  <a:pt x="1719256" y="13970"/>
                </a:lnTo>
                <a:lnTo>
                  <a:pt x="1728768" y="13970"/>
                </a:lnTo>
                <a:lnTo>
                  <a:pt x="1738597" y="13970"/>
                </a:lnTo>
                <a:lnTo>
                  <a:pt x="1748425" y="14605"/>
                </a:lnTo>
                <a:lnTo>
                  <a:pt x="1758888" y="15875"/>
                </a:lnTo>
                <a:lnTo>
                  <a:pt x="1769034" y="18098"/>
                </a:lnTo>
                <a:lnTo>
                  <a:pt x="1779497" y="20638"/>
                </a:lnTo>
                <a:lnTo>
                  <a:pt x="1789960" y="24448"/>
                </a:lnTo>
                <a:lnTo>
                  <a:pt x="1795350" y="26670"/>
                </a:lnTo>
                <a:lnTo>
                  <a:pt x="1800423" y="28893"/>
                </a:lnTo>
                <a:lnTo>
                  <a:pt x="1805813" y="31750"/>
                </a:lnTo>
                <a:lnTo>
                  <a:pt x="1810569" y="34608"/>
                </a:lnTo>
                <a:lnTo>
                  <a:pt x="1815959" y="38100"/>
                </a:lnTo>
                <a:lnTo>
                  <a:pt x="1820715" y="41593"/>
                </a:lnTo>
                <a:lnTo>
                  <a:pt x="1825788" y="45085"/>
                </a:lnTo>
                <a:lnTo>
                  <a:pt x="1830227" y="49213"/>
                </a:lnTo>
                <a:lnTo>
                  <a:pt x="1834666" y="53975"/>
                </a:lnTo>
                <a:lnTo>
                  <a:pt x="1839105" y="58738"/>
                </a:lnTo>
                <a:lnTo>
                  <a:pt x="1843226" y="64135"/>
                </a:lnTo>
                <a:lnTo>
                  <a:pt x="1847348" y="69215"/>
                </a:lnTo>
                <a:lnTo>
                  <a:pt x="1851470" y="75248"/>
                </a:lnTo>
                <a:lnTo>
                  <a:pt x="1855275" y="81280"/>
                </a:lnTo>
                <a:lnTo>
                  <a:pt x="1858762" y="87948"/>
                </a:lnTo>
                <a:lnTo>
                  <a:pt x="1862250" y="95250"/>
                </a:lnTo>
                <a:lnTo>
                  <a:pt x="1868908" y="110490"/>
                </a:lnTo>
                <a:lnTo>
                  <a:pt x="1874932" y="125413"/>
                </a:lnTo>
                <a:lnTo>
                  <a:pt x="1879688" y="139700"/>
                </a:lnTo>
                <a:lnTo>
                  <a:pt x="1883810" y="153036"/>
                </a:lnTo>
                <a:lnTo>
                  <a:pt x="1887298" y="165736"/>
                </a:lnTo>
                <a:lnTo>
                  <a:pt x="1890151" y="178435"/>
                </a:lnTo>
                <a:lnTo>
                  <a:pt x="1892053" y="190183"/>
                </a:lnTo>
                <a:lnTo>
                  <a:pt x="1893639" y="201931"/>
                </a:lnTo>
                <a:lnTo>
                  <a:pt x="1894907" y="213361"/>
                </a:lnTo>
                <a:lnTo>
                  <a:pt x="1895224" y="224156"/>
                </a:lnTo>
                <a:lnTo>
                  <a:pt x="1894907" y="234633"/>
                </a:lnTo>
                <a:lnTo>
                  <a:pt x="1894273" y="245111"/>
                </a:lnTo>
                <a:lnTo>
                  <a:pt x="1893639" y="255271"/>
                </a:lnTo>
                <a:lnTo>
                  <a:pt x="1892371" y="265431"/>
                </a:lnTo>
                <a:lnTo>
                  <a:pt x="1891102" y="275591"/>
                </a:lnTo>
                <a:lnTo>
                  <a:pt x="1889200" y="285433"/>
                </a:lnTo>
                <a:lnTo>
                  <a:pt x="1887615" y="295593"/>
                </a:lnTo>
                <a:lnTo>
                  <a:pt x="1886346" y="305436"/>
                </a:lnTo>
                <a:lnTo>
                  <a:pt x="1885712" y="314008"/>
                </a:lnTo>
                <a:lnTo>
                  <a:pt x="1885712" y="321946"/>
                </a:lnTo>
                <a:lnTo>
                  <a:pt x="1885712" y="329566"/>
                </a:lnTo>
                <a:lnTo>
                  <a:pt x="1886346" y="336233"/>
                </a:lnTo>
                <a:lnTo>
                  <a:pt x="1887615" y="342583"/>
                </a:lnTo>
                <a:lnTo>
                  <a:pt x="1889200" y="348298"/>
                </a:lnTo>
                <a:lnTo>
                  <a:pt x="1890785" y="353061"/>
                </a:lnTo>
                <a:lnTo>
                  <a:pt x="1892371" y="358141"/>
                </a:lnTo>
                <a:lnTo>
                  <a:pt x="1894907" y="361633"/>
                </a:lnTo>
                <a:lnTo>
                  <a:pt x="1897443" y="365443"/>
                </a:lnTo>
                <a:lnTo>
                  <a:pt x="1899980" y="368936"/>
                </a:lnTo>
                <a:lnTo>
                  <a:pt x="1902516" y="371476"/>
                </a:lnTo>
                <a:lnTo>
                  <a:pt x="1905687" y="373698"/>
                </a:lnTo>
                <a:lnTo>
                  <a:pt x="1908541" y="375921"/>
                </a:lnTo>
                <a:lnTo>
                  <a:pt x="1911711" y="377508"/>
                </a:lnTo>
                <a:lnTo>
                  <a:pt x="1914565" y="379096"/>
                </a:lnTo>
                <a:lnTo>
                  <a:pt x="1917735" y="380366"/>
                </a:lnTo>
                <a:lnTo>
                  <a:pt x="1920589" y="381001"/>
                </a:lnTo>
                <a:lnTo>
                  <a:pt x="1926613" y="381953"/>
                </a:lnTo>
                <a:lnTo>
                  <a:pt x="1932003" y="382906"/>
                </a:lnTo>
                <a:lnTo>
                  <a:pt x="1936442" y="382906"/>
                </a:lnTo>
                <a:lnTo>
                  <a:pt x="1940247" y="382589"/>
                </a:lnTo>
                <a:lnTo>
                  <a:pt x="1943100" y="381636"/>
                </a:lnTo>
                <a:lnTo>
                  <a:pt x="1942466" y="384494"/>
                </a:lnTo>
                <a:lnTo>
                  <a:pt x="1941832" y="387351"/>
                </a:lnTo>
                <a:lnTo>
                  <a:pt x="1940247" y="390843"/>
                </a:lnTo>
                <a:lnTo>
                  <a:pt x="1938027" y="394971"/>
                </a:lnTo>
                <a:lnTo>
                  <a:pt x="1934857" y="399416"/>
                </a:lnTo>
                <a:lnTo>
                  <a:pt x="1931686" y="403861"/>
                </a:lnTo>
                <a:lnTo>
                  <a:pt x="1927564" y="408306"/>
                </a:lnTo>
                <a:lnTo>
                  <a:pt x="1924711" y="410211"/>
                </a:lnTo>
                <a:lnTo>
                  <a:pt x="1922174" y="412433"/>
                </a:lnTo>
                <a:lnTo>
                  <a:pt x="1919321" y="414021"/>
                </a:lnTo>
                <a:lnTo>
                  <a:pt x="1916150" y="415926"/>
                </a:lnTo>
                <a:lnTo>
                  <a:pt x="1912662" y="417513"/>
                </a:lnTo>
                <a:lnTo>
                  <a:pt x="1909175" y="418466"/>
                </a:lnTo>
                <a:lnTo>
                  <a:pt x="1905370" y="419736"/>
                </a:lnTo>
                <a:lnTo>
                  <a:pt x="1901248" y="420053"/>
                </a:lnTo>
                <a:lnTo>
                  <a:pt x="1896492" y="420371"/>
                </a:lnTo>
                <a:lnTo>
                  <a:pt x="1891736" y="420689"/>
                </a:lnTo>
                <a:lnTo>
                  <a:pt x="1886981" y="420371"/>
                </a:lnTo>
                <a:lnTo>
                  <a:pt x="1881591" y="419736"/>
                </a:lnTo>
                <a:lnTo>
                  <a:pt x="1875883" y="418466"/>
                </a:lnTo>
                <a:lnTo>
                  <a:pt x="1869859" y="417196"/>
                </a:lnTo>
                <a:lnTo>
                  <a:pt x="1863835" y="414656"/>
                </a:lnTo>
                <a:lnTo>
                  <a:pt x="1857177" y="412116"/>
                </a:lnTo>
                <a:lnTo>
                  <a:pt x="1811520" y="393066"/>
                </a:lnTo>
                <a:lnTo>
                  <a:pt x="1813740" y="381953"/>
                </a:lnTo>
                <a:lnTo>
                  <a:pt x="1815642" y="369253"/>
                </a:lnTo>
                <a:lnTo>
                  <a:pt x="1817862" y="352108"/>
                </a:lnTo>
                <a:lnTo>
                  <a:pt x="1819764" y="331788"/>
                </a:lnTo>
                <a:lnTo>
                  <a:pt x="1820398" y="320041"/>
                </a:lnTo>
                <a:lnTo>
                  <a:pt x="1821032" y="307976"/>
                </a:lnTo>
                <a:lnTo>
                  <a:pt x="1821666" y="295593"/>
                </a:lnTo>
                <a:lnTo>
                  <a:pt x="1821666" y="282576"/>
                </a:lnTo>
                <a:lnTo>
                  <a:pt x="1821666" y="268923"/>
                </a:lnTo>
                <a:lnTo>
                  <a:pt x="1820715" y="254636"/>
                </a:lnTo>
                <a:lnTo>
                  <a:pt x="1819447" y="266383"/>
                </a:lnTo>
                <a:lnTo>
                  <a:pt x="1816910" y="277496"/>
                </a:lnTo>
                <a:lnTo>
                  <a:pt x="1814691" y="288608"/>
                </a:lnTo>
                <a:lnTo>
                  <a:pt x="1812154" y="299086"/>
                </a:lnTo>
                <a:lnTo>
                  <a:pt x="1809301" y="309246"/>
                </a:lnTo>
                <a:lnTo>
                  <a:pt x="1805813" y="319406"/>
                </a:lnTo>
                <a:lnTo>
                  <a:pt x="1802326" y="328613"/>
                </a:lnTo>
                <a:lnTo>
                  <a:pt x="1798204" y="337821"/>
                </a:lnTo>
                <a:lnTo>
                  <a:pt x="1794082" y="346393"/>
                </a:lnTo>
                <a:lnTo>
                  <a:pt x="1789643" y="354648"/>
                </a:lnTo>
                <a:lnTo>
                  <a:pt x="1784887" y="362586"/>
                </a:lnTo>
                <a:lnTo>
                  <a:pt x="1779814" y="369571"/>
                </a:lnTo>
                <a:lnTo>
                  <a:pt x="1774107" y="376556"/>
                </a:lnTo>
                <a:lnTo>
                  <a:pt x="1768717" y="382589"/>
                </a:lnTo>
                <a:lnTo>
                  <a:pt x="1763010" y="387986"/>
                </a:lnTo>
                <a:lnTo>
                  <a:pt x="1756669" y="393066"/>
                </a:lnTo>
                <a:lnTo>
                  <a:pt x="1751279" y="396876"/>
                </a:lnTo>
                <a:lnTo>
                  <a:pt x="1745572" y="400051"/>
                </a:lnTo>
                <a:lnTo>
                  <a:pt x="1740182" y="402908"/>
                </a:lnTo>
                <a:lnTo>
                  <a:pt x="1734158" y="405131"/>
                </a:lnTo>
                <a:lnTo>
                  <a:pt x="1728134" y="407036"/>
                </a:lnTo>
                <a:lnTo>
                  <a:pt x="1722110" y="407988"/>
                </a:lnTo>
                <a:lnTo>
                  <a:pt x="1715768" y="408306"/>
                </a:lnTo>
                <a:lnTo>
                  <a:pt x="1708793" y="408306"/>
                </a:lnTo>
                <a:lnTo>
                  <a:pt x="1704037" y="407988"/>
                </a:lnTo>
                <a:lnTo>
                  <a:pt x="1699598" y="407353"/>
                </a:lnTo>
                <a:lnTo>
                  <a:pt x="1694525" y="406084"/>
                </a:lnTo>
                <a:lnTo>
                  <a:pt x="1690086" y="404813"/>
                </a:lnTo>
                <a:lnTo>
                  <a:pt x="1685648" y="402908"/>
                </a:lnTo>
                <a:lnTo>
                  <a:pt x="1681209" y="400368"/>
                </a:lnTo>
                <a:lnTo>
                  <a:pt x="1677087" y="398146"/>
                </a:lnTo>
                <a:lnTo>
                  <a:pt x="1672331" y="395288"/>
                </a:lnTo>
                <a:lnTo>
                  <a:pt x="1666941" y="391161"/>
                </a:lnTo>
                <a:lnTo>
                  <a:pt x="1660917" y="386081"/>
                </a:lnTo>
                <a:lnTo>
                  <a:pt x="1655527" y="380683"/>
                </a:lnTo>
                <a:lnTo>
                  <a:pt x="1650454" y="374651"/>
                </a:lnTo>
                <a:lnTo>
                  <a:pt x="1645064" y="368301"/>
                </a:lnTo>
                <a:lnTo>
                  <a:pt x="1640308" y="361316"/>
                </a:lnTo>
                <a:lnTo>
                  <a:pt x="1635235" y="354013"/>
                </a:lnTo>
                <a:lnTo>
                  <a:pt x="1630796" y="346076"/>
                </a:lnTo>
                <a:lnTo>
                  <a:pt x="1626357" y="338138"/>
                </a:lnTo>
                <a:lnTo>
                  <a:pt x="1622236" y="329566"/>
                </a:lnTo>
                <a:lnTo>
                  <a:pt x="1618431" y="320676"/>
                </a:lnTo>
                <a:lnTo>
                  <a:pt x="1614309" y="311786"/>
                </a:lnTo>
                <a:lnTo>
                  <a:pt x="1610822" y="302261"/>
                </a:lnTo>
                <a:lnTo>
                  <a:pt x="1607651" y="292736"/>
                </a:lnTo>
                <a:lnTo>
                  <a:pt x="1604480" y="282893"/>
                </a:lnTo>
                <a:lnTo>
                  <a:pt x="1601627" y="272733"/>
                </a:lnTo>
                <a:lnTo>
                  <a:pt x="1601944" y="285116"/>
                </a:lnTo>
                <a:lnTo>
                  <a:pt x="1602895" y="297181"/>
                </a:lnTo>
                <a:lnTo>
                  <a:pt x="1605114" y="320041"/>
                </a:lnTo>
                <a:lnTo>
                  <a:pt x="1607968" y="340361"/>
                </a:lnTo>
                <a:lnTo>
                  <a:pt x="1610505" y="358458"/>
                </a:lnTo>
                <a:lnTo>
                  <a:pt x="1613041" y="372746"/>
                </a:lnTo>
                <a:lnTo>
                  <a:pt x="1615260" y="383858"/>
                </a:lnTo>
                <a:lnTo>
                  <a:pt x="1617797" y="393066"/>
                </a:lnTo>
                <a:lnTo>
                  <a:pt x="1571823" y="412116"/>
                </a:lnTo>
                <a:lnTo>
                  <a:pt x="1565165" y="414656"/>
                </a:lnTo>
                <a:lnTo>
                  <a:pt x="1559141" y="417196"/>
                </a:lnTo>
                <a:lnTo>
                  <a:pt x="1553117" y="418466"/>
                </a:lnTo>
                <a:lnTo>
                  <a:pt x="1547410" y="419736"/>
                </a:lnTo>
                <a:lnTo>
                  <a:pt x="1542337" y="420371"/>
                </a:lnTo>
                <a:lnTo>
                  <a:pt x="1537264" y="420689"/>
                </a:lnTo>
                <a:lnTo>
                  <a:pt x="1532508" y="420371"/>
                </a:lnTo>
                <a:lnTo>
                  <a:pt x="1528069" y="420053"/>
                </a:lnTo>
                <a:lnTo>
                  <a:pt x="1523630" y="419736"/>
                </a:lnTo>
                <a:lnTo>
                  <a:pt x="1520143" y="418466"/>
                </a:lnTo>
                <a:lnTo>
                  <a:pt x="1516338" y="417513"/>
                </a:lnTo>
                <a:lnTo>
                  <a:pt x="1512850" y="415926"/>
                </a:lnTo>
                <a:lnTo>
                  <a:pt x="1509997" y="414021"/>
                </a:lnTo>
                <a:lnTo>
                  <a:pt x="1506826" y="412433"/>
                </a:lnTo>
                <a:lnTo>
                  <a:pt x="1504290" y="410211"/>
                </a:lnTo>
                <a:lnTo>
                  <a:pt x="1502070" y="408306"/>
                </a:lnTo>
                <a:lnTo>
                  <a:pt x="1497631" y="403861"/>
                </a:lnTo>
                <a:lnTo>
                  <a:pt x="1494144" y="399416"/>
                </a:lnTo>
                <a:lnTo>
                  <a:pt x="1490973" y="394971"/>
                </a:lnTo>
                <a:lnTo>
                  <a:pt x="1489388" y="390843"/>
                </a:lnTo>
                <a:lnTo>
                  <a:pt x="1487802" y="387351"/>
                </a:lnTo>
                <a:lnTo>
                  <a:pt x="1486534" y="384494"/>
                </a:lnTo>
                <a:lnTo>
                  <a:pt x="1485900" y="381636"/>
                </a:lnTo>
                <a:lnTo>
                  <a:pt x="1488754" y="382589"/>
                </a:lnTo>
                <a:lnTo>
                  <a:pt x="1492558" y="382906"/>
                </a:lnTo>
                <a:lnTo>
                  <a:pt x="1496997" y="382906"/>
                </a:lnTo>
                <a:lnTo>
                  <a:pt x="1502387" y="381953"/>
                </a:lnTo>
                <a:lnTo>
                  <a:pt x="1508411" y="381001"/>
                </a:lnTo>
                <a:lnTo>
                  <a:pt x="1511265" y="380366"/>
                </a:lnTo>
                <a:lnTo>
                  <a:pt x="1514435" y="379096"/>
                </a:lnTo>
                <a:lnTo>
                  <a:pt x="1517289" y="377508"/>
                </a:lnTo>
                <a:lnTo>
                  <a:pt x="1520460" y="375921"/>
                </a:lnTo>
                <a:lnTo>
                  <a:pt x="1523313" y="373698"/>
                </a:lnTo>
                <a:lnTo>
                  <a:pt x="1526484" y="371476"/>
                </a:lnTo>
                <a:lnTo>
                  <a:pt x="1529020" y="368936"/>
                </a:lnTo>
                <a:lnTo>
                  <a:pt x="1531557" y="365443"/>
                </a:lnTo>
                <a:lnTo>
                  <a:pt x="1534410" y="361633"/>
                </a:lnTo>
                <a:lnTo>
                  <a:pt x="1536630" y="358141"/>
                </a:lnTo>
                <a:lnTo>
                  <a:pt x="1538532" y="353061"/>
                </a:lnTo>
                <a:lnTo>
                  <a:pt x="1540434" y="348298"/>
                </a:lnTo>
                <a:lnTo>
                  <a:pt x="1541386" y="342583"/>
                </a:lnTo>
                <a:lnTo>
                  <a:pt x="1542654" y="336233"/>
                </a:lnTo>
                <a:lnTo>
                  <a:pt x="1543288" y="329566"/>
                </a:lnTo>
                <a:lnTo>
                  <a:pt x="1543605" y="321946"/>
                </a:lnTo>
                <a:lnTo>
                  <a:pt x="1543288" y="314008"/>
                </a:lnTo>
                <a:lnTo>
                  <a:pt x="1542971" y="305436"/>
                </a:lnTo>
                <a:lnTo>
                  <a:pt x="1541703" y="295593"/>
                </a:lnTo>
                <a:lnTo>
                  <a:pt x="1539800" y="285433"/>
                </a:lnTo>
                <a:lnTo>
                  <a:pt x="1538532" y="275591"/>
                </a:lnTo>
                <a:lnTo>
                  <a:pt x="1536630" y="265431"/>
                </a:lnTo>
                <a:lnTo>
                  <a:pt x="1535361" y="255271"/>
                </a:lnTo>
                <a:lnTo>
                  <a:pt x="1534727" y="244793"/>
                </a:lnTo>
                <a:lnTo>
                  <a:pt x="1533776" y="234633"/>
                </a:lnTo>
                <a:lnTo>
                  <a:pt x="1533776" y="223838"/>
                </a:lnTo>
                <a:lnTo>
                  <a:pt x="1534410" y="213043"/>
                </a:lnTo>
                <a:lnTo>
                  <a:pt x="1535044" y="201613"/>
                </a:lnTo>
                <a:lnTo>
                  <a:pt x="1536630" y="190183"/>
                </a:lnTo>
                <a:lnTo>
                  <a:pt x="1538532" y="178435"/>
                </a:lnTo>
                <a:lnTo>
                  <a:pt x="1541386" y="165736"/>
                </a:lnTo>
                <a:lnTo>
                  <a:pt x="1544873" y="152718"/>
                </a:lnTo>
                <a:lnTo>
                  <a:pt x="1548995" y="139066"/>
                </a:lnTo>
                <a:lnTo>
                  <a:pt x="1554068" y="125413"/>
                </a:lnTo>
                <a:lnTo>
                  <a:pt x="1559775" y="110490"/>
                </a:lnTo>
                <a:lnTo>
                  <a:pt x="1567067" y="95250"/>
                </a:lnTo>
                <a:lnTo>
                  <a:pt x="1571189" y="86995"/>
                </a:lnTo>
                <a:lnTo>
                  <a:pt x="1575628" y="79058"/>
                </a:lnTo>
                <a:lnTo>
                  <a:pt x="1580384" y="71755"/>
                </a:lnTo>
                <a:lnTo>
                  <a:pt x="1585457" y="64770"/>
                </a:lnTo>
                <a:lnTo>
                  <a:pt x="1581335" y="65088"/>
                </a:lnTo>
                <a:lnTo>
                  <a:pt x="1585457" y="62865"/>
                </a:lnTo>
                <a:lnTo>
                  <a:pt x="1589579" y="59373"/>
                </a:lnTo>
                <a:lnTo>
                  <a:pt x="1596554" y="52070"/>
                </a:lnTo>
                <a:lnTo>
                  <a:pt x="1604163" y="44768"/>
                </a:lnTo>
                <a:lnTo>
                  <a:pt x="1611773" y="38418"/>
                </a:lnTo>
                <a:lnTo>
                  <a:pt x="1619382" y="32385"/>
                </a:lnTo>
                <a:lnTo>
                  <a:pt x="1624772" y="28893"/>
                </a:lnTo>
                <a:lnTo>
                  <a:pt x="1630162" y="26035"/>
                </a:lnTo>
                <a:lnTo>
                  <a:pt x="1640308" y="20320"/>
                </a:lnTo>
                <a:lnTo>
                  <a:pt x="1650771" y="15558"/>
                </a:lnTo>
                <a:lnTo>
                  <a:pt x="1661234" y="11748"/>
                </a:lnTo>
                <a:lnTo>
                  <a:pt x="1671380" y="8255"/>
                </a:lnTo>
                <a:lnTo>
                  <a:pt x="1681209" y="5715"/>
                </a:lnTo>
                <a:lnTo>
                  <a:pt x="1690404" y="3810"/>
                </a:lnTo>
                <a:lnTo>
                  <a:pt x="1699598" y="2223"/>
                </a:lnTo>
                <a:lnTo>
                  <a:pt x="1707842" y="1270"/>
                </a:lnTo>
                <a:lnTo>
                  <a:pt x="1715134" y="318"/>
                </a:lnTo>
                <a:lnTo>
                  <a:pt x="1727817" y="0"/>
                </a:lnTo>
                <a:close/>
                <a:moveTo>
                  <a:pt x="1161733" y="0"/>
                </a:moveTo>
                <a:lnTo>
                  <a:pt x="1177608" y="0"/>
                </a:lnTo>
                <a:lnTo>
                  <a:pt x="1192848" y="317"/>
                </a:lnTo>
                <a:lnTo>
                  <a:pt x="1207453" y="1903"/>
                </a:lnTo>
                <a:lnTo>
                  <a:pt x="1221423" y="4123"/>
                </a:lnTo>
                <a:lnTo>
                  <a:pt x="1234758" y="6660"/>
                </a:lnTo>
                <a:lnTo>
                  <a:pt x="1247458" y="9831"/>
                </a:lnTo>
                <a:lnTo>
                  <a:pt x="1259841" y="13637"/>
                </a:lnTo>
                <a:lnTo>
                  <a:pt x="1271588" y="17759"/>
                </a:lnTo>
                <a:lnTo>
                  <a:pt x="1282701" y="22199"/>
                </a:lnTo>
                <a:lnTo>
                  <a:pt x="1293178" y="26639"/>
                </a:lnTo>
                <a:lnTo>
                  <a:pt x="1303021" y="31713"/>
                </a:lnTo>
                <a:lnTo>
                  <a:pt x="1311911" y="36787"/>
                </a:lnTo>
                <a:lnTo>
                  <a:pt x="1320166" y="41861"/>
                </a:lnTo>
                <a:lnTo>
                  <a:pt x="1328103" y="46618"/>
                </a:lnTo>
                <a:lnTo>
                  <a:pt x="1335088" y="51375"/>
                </a:lnTo>
                <a:lnTo>
                  <a:pt x="1341121" y="56132"/>
                </a:lnTo>
                <a:lnTo>
                  <a:pt x="1351598" y="64695"/>
                </a:lnTo>
                <a:lnTo>
                  <a:pt x="1359536" y="71354"/>
                </a:lnTo>
                <a:lnTo>
                  <a:pt x="1364298" y="75477"/>
                </a:lnTo>
                <a:lnTo>
                  <a:pt x="1365568" y="77380"/>
                </a:lnTo>
                <a:lnTo>
                  <a:pt x="1363663" y="81820"/>
                </a:lnTo>
                <a:lnTo>
                  <a:pt x="1361123" y="86894"/>
                </a:lnTo>
                <a:lnTo>
                  <a:pt x="1357313" y="93554"/>
                </a:lnTo>
                <a:lnTo>
                  <a:pt x="1352233" y="100530"/>
                </a:lnTo>
                <a:lnTo>
                  <a:pt x="1346201" y="108459"/>
                </a:lnTo>
                <a:lnTo>
                  <a:pt x="1342708" y="112581"/>
                </a:lnTo>
                <a:lnTo>
                  <a:pt x="1338898" y="116704"/>
                </a:lnTo>
                <a:lnTo>
                  <a:pt x="1334771" y="120510"/>
                </a:lnTo>
                <a:lnTo>
                  <a:pt x="1330326" y="124632"/>
                </a:lnTo>
                <a:lnTo>
                  <a:pt x="1325563" y="128121"/>
                </a:lnTo>
                <a:lnTo>
                  <a:pt x="1320483" y="131926"/>
                </a:lnTo>
                <a:lnTo>
                  <a:pt x="1314768" y="134780"/>
                </a:lnTo>
                <a:lnTo>
                  <a:pt x="1309371" y="137952"/>
                </a:lnTo>
                <a:lnTo>
                  <a:pt x="1303338" y="140489"/>
                </a:lnTo>
                <a:lnTo>
                  <a:pt x="1296988" y="142392"/>
                </a:lnTo>
                <a:lnTo>
                  <a:pt x="1290003" y="144295"/>
                </a:lnTo>
                <a:lnTo>
                  <a:pt x="1283018" y="145246"/>
                </a:lnTo>
                <a:lnTo>
                  <a:pt x="1275398" y="145880"/>
                </a:lnTo>
                <a:lnTo>
                  <a:pt x="1267778" y="145880"/>
                </a:lnTo>
                <a:lnTo>
                  <a:pt x="1259523" y="144929"/>
                </a:lnTo>
                <a:lnTo>
                  <a:pt x="1250951" y="143343"/>
                </a:lnTo>
                <a:lnTo>
                  <a:pt x="1242378" y="141757"/>
                </a:lnTo>
                <a:lnTo>
                  <a:pt x="1232853" y="138586"/>
                </a:lnTo>
                <a:lnTo>
                  <a:pt x="1223011" y="134463"/>
                </a:lnTo>
                <a:lnTo>
                  <a:pt x="1213486" y="130024"/>
                </a:lnTo>
                <a:lnTo>
                  <a:pt x="1201738" y="124315"/>
                </a:lnTo>
                <a:lnTo>
                  <a:pt x="1189673" y="118924"/>
                </a:lnTo>
                <a:lnTo>
                  <a:pt x="1214121" y="130975"/>
                </a:lnTo>
                <a:lnTo>
                  <a:pt x="1237933" y="142392"/>
                </a:lnTo>
                <a:lnTo>
                  <a:pt x="1249046" y="147466"/>
                </a:lnTo>
                <a:lnTo>
                  <a:pt x="1260476" y="152540"/>
                </a:lnTo>
                <a:lnTo>
                  <a:pt x="1270953" y="156980"/>
                </a:lnTo>
                <a:lnTo>
                  <a:pt x="1281431" y="160785"/>
                </a:lnTo>
                <a:lnTo>
                  <a:pt x="1291591" y="163639"/>
                </a:lnTo>
                <a:lnTo>
                  <a:pt x="1301116" y="166494"/>
                </a:lnTo>
                <a:lnTo>
                  <a:pt x="1310323" y="167762"/>
                </a:lnTo>
                <a:lnTo>
                  <a:pt x="1314451" y="168396"/>
                </a:lnTo>
                <a:lnTo>
                  <a:pt x="1318896" y="168396"/>
                </a:lnTo>
                <a:lnTo>
                  <a:pt x="1323023" y="168396"/>
                </a:lnTo>
                <a:lnTo>
                  <a:pt x="1326833" y="167762"/>
                </a:lnTo>
                <a:lnTo>
                  <a:pt x="1330961" y="167128"/>
                </a:lnTo>
                <a:lnTo>
                  <a:pt x="1334771" y="166494"/>
                </a:lnTo>
                <a:lnTo>
                  <a:pt x="1338263" y="164908"/>
                </a:lnTo>
                <a:lnTo>
                  <a:pt x="1341438" y="163322"/>
                </a:lnTo>
                <a:lnTo>
                  <a:pt x="1344931" y="161419"/>
                </a:lnTo>
                <a:lnTo>
                  <a:pt x="1348106" y="159200"/>
                </a:lnTo>
                <a:lnTo>
                  <a:pt x="1349058" y="167445"/>
                </a:lnTo>
                <a:lnTo>
                  <a:pt x="1350011" y="175373"/>
                </a:lnTo>
                <a:lnTo>
                  <a:pt x="1350328" y="182984"/>
                </a:lnTo>
                <a:lnTo>
                  <a:pt x="1350328" y="190278"/>
                </a:lnTo>
                <a:lnTo>
                  <a:pt x="1350328" y="204549"/>
                </a:lnTo>
                <a:lnTo>
                  <a:pt x="1349376" y="218186"/>
                </a:lnTo>
                <a:lnTo>
                  <a:pt x="1350646" y="217234"/>
                </a:lnTo>
                <a:lnTo>
                  <a:pt x="1351598" y="215966"/>
                </a:lnTo>
                <a:lnTo>
                  <a:pt x="1353186" y="215332"/>
                </a:lnTo>
                <a:lnTo>
                  <a:pt x="1354456" y="214697"/>
                </a:lnTo>
                <a:lnTo>
                  <a:pt x="1356361" y="215332"/>
                </a:lnTo>
                <a:lnTo>
                  <a:pt x="1357631" y="216283"/>
                </a:lnTo>
                <a:lnTo>
                  <a:pt x="1359536" y="217869"/>
                </a:lnTo>
                <a:lnTo>
                  <a:pt x="1361123" y="220406"/>
                </a:lnTo>
                <a:lnTo>
                  <a:pt x="1362711" y="223260"/>
                </a:lnTo>
                <a:lnTo>
                  <a:pt x="1364298" y="226748"/>
                </a:lnTo>
                <a:lnTo>
                  <a:pt x="1365251" y="230554"/>
                </a:lnTo>
                <a:lnTo>
                  <a:pt x="1366521" y="234994"/>
                </a:lnTo>
                <a:lnTo>
                  <a:pt x="1368743" y="245776"/>
                </a:lnTo>
                <a:lnTo>
                  <a:pt x="1370013" y="257193"/>
                </a:lnTo>
                <a:lnTo>
                  <a:pt x="1371283" y="270512"/>
                </a:lnTo>
                <a:lnTo>
                  <a:pt x="1371601" y="284466"/>
                </a:lnTo>
                <a:lnTo>
                  <a:pt x="1371283" y="298737"/>
                </a:lnTo>
                <a:lnTo>
                  <a:pt x="1370013" y="311422"/>
                </a:lnTo>
                <a:lnTo>
                  <a:pt x="1368743" y="323473"/>
                </a:lnTo>
                <a:lnTo>
                  <a:pt x="1366521" y="333621"/>
                </a:lnTo>
                <a:lnTo>
                  <a:pt x="1365251" y="338061"/>
                </a:lnTo>
                <a:lnTo>
                  <a:pt x="1364298" y="342184"/>
                </a:lnTo>
                <a:lnTo>
                  <a:pt x="1362711" y="345672"/>
                </a:lnTo>
                <a:lnTo>
                  <a:pt x="1361123" y="348527"/>
                </a:lnTo>
                <a:lnTo>
                  <a:pt x="1359536" y="350746"/>
                </a:lnTo>
                <a:lnTo>
                  <a:pt x="1357631" y="352649"/>
                </a:lnTo>
                <a:lnTo>
                  <a:pt x="1356361" y="353918"/>
                </a:lnTo>
                <a:lnTo>
                  <a:pt x="1354456" y="354235"/>
                </a:lnTo>
                <a:lnTo>
                  <a:pt x="1352868" y="353918"/>
                </a:lnTo>
                <a:lnTo>
                  <a:pt x="1350963" y="352649"/>
                </a:lnTo>
                <a:lnTo>
                  <a:pt x="1349058" y="350746"/>
                </a:lnTo>
                <a:lnTo>
                  <a:pt x="1347471" y="348209"/>
                </a:lnTo>
                <a:lnTo>
                  <a:pt x="1346201" y="344721"/>
                </a:lnTo>
                <a:lnTo>
                  <a:pt x="1344613" y="340915"/>
                </a:lnTo>
                <a:lnTo>
                  <a:pt x="1343343" y="336793"/>
                </a:lnTo>
                <a:lnTo>
                  <a:pt x="1342073" y="332036"/>
                </a:lnTo>
                <a:lnTo>
                  <a:pt x="1340486" y="344087"/>
                </a:lnTo>
                <a:lnTo>
                  <a:pt x="1338581" y="356138"/>
                </a:lnTo>
                <a:lnTo>
                  <a:pt x="1336041" y="367237"/>
                </a:lnTo>
                <a:lnTo>
                  <a:pt x="1332866" y="378654"/>
                </a:lnTo>
                <a:lnTo>
                  <a:pt x="1329691" y="389436"/>
                </a:lnTo>
                <a:lnTo>
                  <a:pt x="1326198" y="400219"/>
                </a:lnTo>
                <a:lnTo>
                  <a:pt x="1322071" y="410367"/>
                </a:lnTo>
                <a:lnTo>
                  <a:pt x="1317626" y="420515"/>
                </a:lnTo>
                <a:lnTo>
                  <a:pt x="1312546" y="430029"/>
                </a:lnTo>
                <a:lnTo>
                  <a:pt x="1307783" y="439543"/>
                </a:lnTo>
                <a:lnTo>
                  <a:pt x="1302068" y="448423"/>
                </a:lnTo>
                <a:lnTo>
                  <a:pt x="1296353" y="456668"/>
                </a:lnTo>
                <a:lnTo>
                  <a:pt x="1290956" y="464913"/>
                </a:lnTo>
                <a:lnTo>
                  <a:pt x="1284923" y="472842"/>
                </a:lnTo>
                <a:lnTo>
                  <a:pt x="1278573" y="480453"/>
                </a:lnTo>
                <a:lnTo>
                  <a:pt x="1271906" y="487430"/>
                </a:lnTo>
                <a:lnTo>
                  <a:pt x="1265238" y="494406"/>
                </a:lnTo>
                <a:lnTo>
                  <a:pt x="1258571" y="500115"/>
                </a:lnTo>
                <a:lnTo>
                  <a:pt x="1251268" y="506140"/>
                </a:lnTo>
                <a:lnTo>
                  <a:pt x="1244601" y="511849"/>
                </a:lnTo>
                <a:lnTo>
                  <a:pt x="1237298" y="517240"/>
                </a:lnTo>
                <a:lnTo>
                  <a:pt x="1230313" y="521680"/>
                </a:lnTo>
                <a:lnTo>
                  <a:pt x="1222693" y="525802"/>
                </a:lnTo>
                <a:lnTo>
                  <a:pt x="1215708" y="529925"/>
                </a:lnTo>
                <a:lnTo>
                  <a:pt x="1208406" y="533413"/>
                </a:lnTo>
                <a:lnTo>
                  <a:pt x="1201421" y="536268"/>
                </a:lnTo>
                <a:lnTo>
                  <a:pt x="1193801" y="538805"/>
                </a:lnTo>
                <a:lnTo>
                  <a:pt x="1186816" y="540708"/>
                </a:lnTo>
                <a:lnTo>
                  <a:pt x="1179831" y="542293"/>
                </a:lnTo>
                <a:lnTo>
                  <a:pt x="1172846" y="543879"/>
                </a:lnTo>
                <a:lnTo>
                  <a:pt x="1165861" y="544513"/>
                </a:lnTo>
                <a:lnTo>
                  <a:pt x="1159193" y="544513"/>
                </a:lnTo>
                <a:lnTo>
                  <a:pt x="1153478" y="544196"/>
                </a:lnTo>
                <a:lnTo>
                  <a:pt x="1148081" y="543562"/>
                </a:lnTo>
                <a:lnTo>
                  <a:pt x="1142048" y="542293"/>
                </a:lnTo>
                <a:lnTo>
                  <a:pt x="1136016" y="540708"/>
                </a:lnTo>
                <a:lnTo>
                  <a:pt x="1129666" y="538488"/>
                </a:lnTo>
                <a:lnTo>
                  <a:pt x="1122998" y="535951"/>
                </a:lnTo>
                <a:lnTo>
                  <a:pt x="1116648" y="532462"/>
                </a:lnTo>
                <a:lnTo>
                  <a:pt x="1109981" y="529291"/>
                </a:lnTo>
                <a:lnTo>
                  <a:pt x="1103313" y="525168"/>
                </a:lnTo>
                <a:lnTo>
                  <a:pt x="1096011" y="521045"/>
                </a:lnTo>
                <a:lnTo>
                  <a:pt x="1089343" y="515971"/>
                </a:lnTo>
                <a:lnTo>
                  <a:pt x="1082041" y="510897"/>
                </a:lnTo>
                <a:lnTo>
                  <a:pt x="1075373" y="505189"/>
                </a:lnTo>
                <a:lnTo>
                  <a:pt x="1068388" y="499164"/>
                </a:lnTo>
                <a:lnTo>
                  <a:pt x="1061403" y="493138"/>
                </a:lnTo>
                <a:lnTo>
                  <a:pt x="1054736" y="486478"/>
                </a:lnTo>
                <a:lnTo>
                  <a:pt x="1048068" y="479184"/>
                </a:lnTo>
                <a:lnTo>
                  <a:pt x="1041083" y="472207"/>
                </a:lnTo>
                <a:lnTo>
                  <a:pt x="1034416" y="464279"/>
                </a:lnTo>
                <a:lnTo>
                  <a:pt x="1028066" y="456351"/>
                </a:lnTo>
                <a:lnTo>
                  <a:pt x="1022033" y="448106"/>
                </a:lnTo>
                <a:lnTo>
                  <a:pt x="1016001" y="439543"/>
                </a:lnTo>
                <a:lnTo>
                  <a:pt x="1009968" y="430346"/>
                </a:lnTo>
                <a:lnTo>
                  <a:pt x="1004253" y="421467"/>
                </a:lnTo>
                <a:lnTo>
                  <a:pt x="999173" y="411953"/>
                </a:lnTo>
                <a:lnTo>
                  <a:pt x="993776" y="402122"/>
                </a:lnTo>
                <a:lnTo>
                  <a:pt x="989013" y="392608"/>
                </a:lnTo>
                <a:lnTo>
                  <a:pt x="984251" y="382460"/>
                </a:lnTo>
                <a:lnTo>
                  <a:pt x="980123" y="372311"/>
                </a:lnTo>
                <a:lnTo>
                  <a:pt x="976631" y="361529"/>
                </a:lnTo>
                <a:lnTo>
                  <a:pt x="973138" y="350746"/>
                </a:lnTo>
                <a:lnTo>
                  <a:pt x="969646" y="339964"/>
                </a:lnTo>
                <a:lnTo>
                  <a:pt x="967423" y="346941"/>
                </a:lnTo>
                <a:lnTo>
                  <a:pt x="966471" y="350112"/>
                </a:lnTo>
                <a:lnTo>
                  <a:pt x="964883" y="352649"/>
                </a:lnTo>
                <a:lnTo>
                  <a:pt x="963296" y="354552"/>
                </a:lnTo>
                <a:lnTo>
                  <a:pt x="961708" y="356138"/>
                </a:lnTo>
                <a:lnTo>
                  <a:pt x="960438" y="357089"/>
                </a:lnTo>
                <a:lnTo>
                  <a:pt x="958851" y="357089"/>
                </a:lnTo>
                <a:lnTo>
                  <a:pt x="956946" y="356772"/>
                </a:lnTo>
                <a:lnTo>
                  <a:pt x="955041" y="356138"/>
                </a:lnTo>
                <a:lnTo>
                  <a:pt x="953453" y="354235"/>
                </a:lnTo>
                <a:lnTo>
                  <a:pt x="952183" y="352015"/>
                </a:lnTo>
                <a:lnTo>
                  <a:pt x="950596" y="348844"/>
                </a:lnTo>
                <a:lnTo>
                  <a:pt x="949008" y="345672"/>
                </a:lnTo>
                <a:lnTo>
                  <a:pt x="948056" y="341550"/>
                </a:lnTo>
                <a:lnTo>
                  <a:pt x="946786" y="336793"/>
                </a:lnTo>
                <a:lnTo>
                  <a:pt x="944563" y="326644"/>
                </a:lnTo>
                <a:lnTo>
                  <a:pt x="942976" y="314593"/>
                </a:lnTo>
                <a:lnTo>
                  <a:pt x="942023" y="301908"/>
                </a:lnTo>
                <a:lnTo>
                  <a:pt x="941388" y="287637"/>
                </a:lnTo>
                <a:lnTo>
                  <a:pt x="942023" y="273684"/>
                </a:lnTo>
                <a:lnTo>
                  <a:pt x="942976" y="260681"/>
                </a:lnTo>
                <a:lnTo>
                  <a:pt x="944563" y="248947"/>
                </a:lnTo>
                <a:lnTo>
                  <a:pt x="946786" y="238482"/>
                </a:lnTo>
                <a:lnTo>
                  <a:pt x="948056" y="234042"/>
                </a:lnTo>
                <a:lnTo>
                  <a:pt x="949008" y="229920"/>
                </a:lnTo>
                <a:lnTo>
                  <a:pt x="950596" y="226431"/>
                </a:lnTo>
                <a:lnTo>
                  <a:pt x="952183" y="223577"/>
                </a:lnTo>
                <a:lnTo>
                  <a:pt x="953453" y="221357"/>
                </a:lnTo>
                <a:lnTo>
                  <a:pt x="955041" y="219772"/>
                </a:lnTo>
                <a:lnTo>
                  <a:pt x="956946" y="218503"/>
                </a:lnTo>
                <a:lnTo>
                  <a:pt x="958851" y="218186"/>
                </a:lnTo>
                <a:lnTo>
                  <a:pt x="959486" y="218503"/>
                </a:lnTo>
                <a:lnTo>
                  <a:pt x="960756" y="218820"/>
                </a:lnTo>
                <a:lnTo>
                  <a:pt x="961073" y="209623"/>
                </a:lnTo>
                <a:lnTo>
                  <a:pt x="961708" y="201061"/>
                </a:lnTo>
                <a:lnTo>
                  <a:pt x="962661" y="192181"/>
                </a:lnTo>
                <a:lnTo>
                  <a:pt x="963931" y="184887"/>
                </a:lnTo>
                <a:lnTo>
                  <a:pt x="963296" y="175056"/>
                </a:lnTo>
                <a:lnTo>
                  <a:pt x="962978" y="165859"/>
                </a:lnTo>
                <a:lnTo>
                  <a:pt x="962978" y="156980"/>
                </a:lnTo>
                <a:lnTo>
                  <a:pt x="963296" y="149051"/>
                </a:lnTo>
                <a:lnTo>
                  <a:pt x="963931" y="141123"/>
                </a:lnTo>
                <a:lnTo>
                  <a:pt x="965201" y="134146"/>
                </a:lnTo>
                <a:lnTo>
                  <a:pt x="966788" y="127486"/>
                </a:lnTo>
                <a:lnTo>
                  <a:pt x="968058" y="121461"/>
                </a:lnTo>
                <a:lnTo>
                  <a:pt x="970598" y="115435"/>
                </a:lnTo>
                <a:lnTo>
                  <a:pt x="973138" y="110044"/>
                </a:lnTo>
                <a:lnTo>
                  <a:pt x="975678" y="105287"/>
                </a:lnTo>
                <a:lnTo>
                  <a:pt x="979171" y="100530"/>
                </a:lnTo>
                <a:lnTo>
                  <a:pt x="982663" y="96408"/>
                </a:lnTo>
                <a:lnTo>
                  <a:pt x="986156" y="92919"/>
                </a:lnTo>
                <a:lnTo>
                  <a:pt x="989966" y="89431"/>
                </a:lnTo>
                <a:lnTo>
                  <a:pt x="994411" y="86260"/>
                </a:lnTo>
                <a:lnTo>
                  <a:pt x="975361" y="86260"/>
                </a:lnTo>
                <a:lnTo>
                  <a:pt x="960756" y="87211"/>
                </a:lnTo>
                <a:lnTo>
                  <a:pt x="948373" y="87845"/>
                </a:lnTo>
                <a:lnTo>
                  <a:pt x="952501" y="85625"/>
                </a:lnTo>
                <a:lnTo>
                  <a:pt x="956946" y="83088"/>
                </a:lnTo>
                <a:lnTo>
                  <a:pt x="965836" y="77380"/>
                </a:lnTo>
                <a:lnTo>
                  <a:pt x="975043" y="71037"/>
                </a:lnTo>
                <a:lnTo>
                  <a:pt x="983616" y="64378"/>
                </a:lnTo>
                <a:lnTo>
                  <a:pt x="1001078" y="51375"/>
                </a:lnTo>
                <a:lnTo>
                  <a:pt x="1009333" y="45984"/>
                </a:lnTo>
                <a:lnTo>
                  <a:pt x="1016318" y="41227"/>
                </a:lnTo>
                <a:lnTo>
                  <a:pt x="1026478" y="36470"/>
                </a:lnTo>
                <a:lnTo>
                  <a:pt x="1036321" y="32030"/>
                </a:lnTo>
                <a:lnTo>
                  <a:pt x="1046163" y="27590"/>
                </a:lnTo>
                <a:lnTo>
                  <a:pt x="1055688" y="23785"/>
                </a:lnTo>
                <a:lnTo>
                  <a:pt x="1065213" y="19979"/>
                </a:lnTo>
                <a:lnTo>
                  <a:pt x="1074738" y="16491"/>
                </a:lnTo>
                <a:lnTo>
                  <a:pt x="1083946" y="13954"/>
                </a:lnTo>
                <a:lnTo>
                  <a:pt x="1093153" y="11417"/>
                </a:lnTo>
                <a:lnTo>
                  <a:pt x="1102043" y="8563"/>
                </a:lnTo>
                <a:lnTo>
                  <a:pt x="1111251" y="6660"/>
                </a:lnTo>
                <a:lnTo>
                  <a:pt x="1119823" y="4757"/>
                </a:lnTo>
                <a:lnTo>
                  <a:pt x="1128396" y="3488"/>
                </a:lnTo>
                <a:lnTo>
                  <a:pt x="1136968" y="2220"/>
                </a:lnTo>
                <a:lnTo>
                  <a:pt x="1145223" y="1586"/>
                </a:lnTo>
                <a:lnTo>
                  <a:pt x="1153478" y="634"/>
                </a:lnTo>
                <a:lnTo>
                  <a:pt x="1161733" y="0"/>
                </a:lnTo>
                <a:close/>
              </a:path>
            </a:pathLst>
          </a:custGeom>
          <a:solidFill>
            <a:srgbClr val="FFFFFF"/>
          </a:solidFill>
          <a:ln>
            <a:noFill/>
          </a:ln>
        </p:spPr>
        <p:txBody>
          <a:bodyPr vert="horz" wrap="square" lIns="91440" tIns="45720" rIns="91440" bIns="45720" numCol="1" anchor="t" anchorCtr="0" compatLnSpc="1"/>
          <a:lstStyle/>
          <a:p>
            <a:endParaRPr lang="zh-CN" altLang="en-US"/>
          </a:p>
        </p:txBody>
      </p:sp>
      <p:sp>
        <p:nvSpPr>
          <p:cNvPr id="28" name="갈매기형 수장 15"/>
          <p:cNvSpPr/>
          <p:nvPr/>
        </p:nvSpPr>
        <p:spPr>
          <a:xfrm flipH="1">
            <a:off x="6096000" y="3355182"/>
            <a:ext cx="4203700" cy="1500187"/>
          </a:xfrm>
          <a:prstGeom prst="chevron">
            <a:avLst>
              <a:gd name="adj" fmla="val 66037"/>
            </a:avLst>
          </a:prstGeom>
          <a:solidFill>
            <a:schemeClr val="accent1"/>
          </a:solidFill>
          <a:ln w="9525" cap="flat" cmpd="sng">
            <a:noFill/>
            <a:prstDash val="solid"/>
            <a:round/>
            <a:headEnd type="none" w="med" len="med"/>
            <a:tailEnd type="none" w="med" len="med"/>
          </a:ln>
          <a:effectLst/>
        </p:spPr>
        <p:txBody>
          <a:bodyPr anchor="ctr"/>
          <a:lstStyle/>
          <a:p>
            <a:r>
              <a:rPr lang="en-US" altLang="zh-CN" sz="4400" i="1" kern="0" dirty="0">
                <a:solidFill>
                  <a:srgbClr val="FFFFFF"/>
                </a:solidFill>
                <a:effectLst>
                  <a:outerShdw blurRad="38100" dist="38100" dir="2700000" algn="tl">
                    <a:srgbClr val="000000">
                      <a:alpha val="43137"/>
                    </a:srgbClr>
                  </a:outerShdw>
                </a:effectLst>
                <a:latin typeface="+mj-ea"/>
                <a:ea typeface="+mj-ea"/>
              </a:rPr>
              <a:t>120%</a:t>
            </a:r>
            <a:endParaRPr lang="ko-KR" altLang="en-US" sz="4400" i="1" kern="0" dirty="0">
              <a:solidFill>
                <a:srgbClr val="FFFFFF"/>
              </a:solidFill>
              <a:effectLst>
                <a:outerShdw blurRad="38100" dist="38100" dir="2700000" algn="tl">
                  <a:srgbClr val="000000">
                    <a:alpha val="43137"/>
                  </a:srgbClr>
                </a:outerShdw>
              </a:effectLst>
              <a:latin typeface="+mj-ea"/>
              <a:ea typeface="+mj-ea"/>
            </a:endParaRPr>
          </a:p>
        </p:txBody>
      </p:sp>
      <p:sp>
        <p:nvSpPr>
          <p:cNvPr id="29" name="椭圆 28"/>
          <p:cNvSpPr/>
          <p:nvPr/>
        </p:nvSpPr>
        <p:spPr>
          <a:xfrm flipH="1">
            <a:off x="8801100" y="2876550"/>
            <a:ext cx="2457450" cy="2457450"/>
          </a:xfrm>
          <a:prstGeom prst="ellipse">
            <a:avLst/>
          </a:prstGeom>
          <a:ln w="76200">
            <a:solidFill>
              <a:srgbClr val="FFFFFF"/>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KSO_Shape"/>
          <p:cNvSpPr/>
          <p:nvPr/>
        </p:nvSpPr>
        <p:spPr bwMode="auto">
          <a:xfrm>
            <a:off x="9200419" y="3539896"/>
            <a:ext cx="1658813" cy="1130758"/>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rgbClr val="FFFFFF"/>
          </a:solidFill>
          <a:ln>
            <a:noFill/>
          </a:ln>
        </p:spPr>
        <p:txBody>
          <a:bodyPr vert="horz" wrap="square" lIns="91440" tIns="45720" rIns="91440" bIns="45720" numCol="1" anchor="t" anchorCtr="0" compatLnSpc="1"/>
          <a:lstStyle/>
          <a:p>
            <a:endParaRPr lang="zh-CN" altLang="en-US"/>
          </a:p>
        </p:txBody>
      </p:sp>
      <p:sp>
        <p:nvSpPr>
          <p:cNvPr id="31" name="矩形 30"/>
          <p:cNvSpPr/>
          <p:nvPr/>
        </p:nvSpPr>
        <p:spPr>
          <a:xfrm>
            <a:off x="933450" y="5429983"/>
            <a:ext cx="2636515" cy="9176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8711567" y="5429983"/>
            <a:ext cx="2636515" cy="9176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任意多边形 6"/>
          <p:cNvSpPr/>
          <p:nvPr/>
        </p:nvSpPr>
        <p:spPr>
          <a:xfrm>
            <a:off x="8090881" y="1720367"/>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sp>
        <p:nvSpPr>
          <p:cNvPr id="24" name="任意多边形 6"/>
          <p:cNvSpPr/>
          <p:nvPr/>
        </p:nvSpPr>
        <p:spPr>
          <a:xfrm>
            <a:off x="6149540" y="4134796"/>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grpSp>
        <p:nvGrpSpPr>
          <p:cNvPr id="25" name="组合 24"/>
          <p:cNvGrpSpPr/>
          <p:nvPr/>
        </p:nvGrpSpPr>
        <p:grpSpPr>
          <a:xfrm>
            <a:off x="4464841" y="4408766"/>
            <a:ext cx="1412224" cy="2251735"/>
            <a:chOff x="4468814" y="3241676"/>
            <a:chExt cx="1604963" cy="2559050"/>
          </a:xfrm>
        </p:grpSpPr>
        <p:sp>
          <p:nvSpPr>
            <p:cNvPr id="26"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2"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9"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80" name="组合 79"/>
          <p:cNvGrpSpPr/>
          <p:nvPr/>
        </p:nvGrpSpPr>
        <p:grpSpPr>
          <a:xfrm>
            <a:off x="6809947" y="1840409"/>
            <a:ext cx="1114693" cy="2248942"/>
            <a:chOff x="6334126" y="3233738"/>
            <a:chExt cx="1266825" cy="2555875"/>
          </a:xfrm>
        </p:grpSpPr>
        <p:sp>
          <p:nvSpPr>
            <p:cNvPr id="81"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2"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3"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4"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5"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6"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7"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8"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9"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0"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1"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2"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3"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4"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5"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6"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97" name="矩形 96"/>
          <p:cNvSpPr/>
          <p:nvPr/>
        </p:nvSpPr>
        <p:spPr>
          <a:xfrm>
            <a:off x="391902" y="188658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99" name="矩形 98"/>
          <p:cNvSpPr/>
          <p:nvPr/>
        </p:nvSpPr>
        <p:spPr>
          <a:xfrm>
            <a:off x="391902" y="443724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8" name="자유형 24"/>
          <p:cNvSpPr/>
          <p:nvPr/>
        </p:nvSpPr>
        <p:spPr bwMode="auto">
          <a:xfrm rot="3644698" flipH="1">
            <a:off x="2593945" y="5172329"/>
            <a:ext cx="2014537" cy="469900"/>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203047 w 3164587"/>
              <a:gd name="connsiteY0-2" fmla="*/ 0 h 650470"/>
              <a:gd name="connsiteX1-3" fmla="*/ 3164587 w 3164587"/>
              <a:gd name="connsiteY1-4" fmla="*/ 0 h 650470"/>
              <a:gd name="connsiteX2-5" fmla="*/ 3164587 w 3164587"/>
              <a:gd name="connsiteY2-6" fmla="*/ 648072 h 650470"/>
              <a:gd name="connsiteX3-7" fmla="*/ 0 w 3164587"/>
              <a:gd name="connsiteY3-8" fmla="*/ 650470 h 650470"/>
              <a:gd name="connsiteX4-9" fmla="*/ 203047 w 3164587"/>
              <a:gd name="connsiteY4-10" fmla="*/ 0 h 650470"/>
              <a:gd name="connsiteX0-11" fmla="*/ 407488 w 3164587"/>
              <a:gd name="connsiteY0-12" fmla="*/ 0 h 655811"/>
              <a:gd name="connsiteX1-13" fmla="*/ 3164587 w 3164587"/>
              <a:gd name="connsiteY1-14" fmla="*/ 5341 h 655811"/>
              <a:gd name="connsiteX2-15" fmla="*/ 3164587 w 3164587"/>
              <a:gd name="connsiteY2-16" fmla="*/ 653413 h 655811"/>
              <a:gd name="connsiteX3-17" fmla="*/ 0 w 3164587"/>
              <a:gd name="connsiteY3-18" fmla="*/ 655811 h 655811"/>
              <a:gd name="connsiteX4-19" fmla="*/ 407488 w 3164587"/>
              <a:gd name="connsiteY4-20" fmla="*/ 0 h 655811"/>
              <a:gd name="connsiteX0-21" fmla="*/ 407488 w 3164587"/>
              <a:gd name="connsiteY0-22" fmla="*/ 0 h 655811"/>
              <a:gd name="connsiteX1-23" fmla="*/ 2615502 w 3164587"/>
              <a:gd name="connsiteY1-24" fmla="*/ 57122 h 655811"/>
              <a:gd name="connsiteX2-25" fmla="*/ 3164587 w 3164587"/>
              <a:gd name="connsiteY2-26" fmla="*/ 653413 h 655811"/>
              <a:gd name="connsiteX3-27" fmla="*/ 0 w 3164587"/>
              <a:gd name="connsiteY3-28" fmla="*/ 655811 h 655811"/>
              <a:gd name="connsiteX4-29" fmla="*/ 407488 w 3164587"/>
              <a:gd name="connsiteY4-30" fmla="*/ 0 h 655811"/>
              <a:gd name="connsiteX0-31" fmla="*/ 407488 w 2967403"/>
              <a:gd name="connsiteY0-32" fmla="*/ 0 h 685357"/>
              <a:gd name="connsiteX1-33" fmla="*/ 2615502 w 2967403"/>
              <a:gd name="connsiteY1-34" fmla="*/ 57122 h 685357"/>
              <a:gd name="connsiteX2-35" fmla="*/ 2967403 w 2967403"/>
              <a:gd name="connsiteY2-36" fmla="*/ 685357 h 685357"/>
              <a:gd name="connsiteX3-37" fmla="*/ 0 w 2967403"/>
              <a:gd name="connsiteY3-38" fmla="*/ 655811 h 685357"/>
              <a:gd name="connsiteX4-39" fmla="*/ 407488 w 2967403"/>
              <a:gd name="connsiteY4-40" fmla="*/ 0 h 685357"/>
              <a:gd name="connsiteX0-41" fmla="*/ 407488 w 2967403"/>
              <a:gd name="connsiteY0-42" fmla="*/ 0 h 685357"/>
              <a:gd name="connsiteX1-43" fmla="*/ 2583917 w 2967403"/>
              <a:gd name="connsiteY1-44" fmla="*/ 20227 h 685357"/>
              <a:gd name="connsiteX2-45" fmla="*/ 2967403 w 2967403"/>
              <a:gd name="connsiteY2-46" fmla="*/ 685357 h 685357"/>
              <a:gd name="connsiteX3-47" fmla="*/ 0 w 2967403"/>
              <a:gd name="connsiteY3-48" fmla="*/ 655811 h 685357"/>
              <a:gd name="connsiteX4-49" fmla="*/ 407488 w 2967403"/>
              <a:gd name="connsiteY4-50" fmla="*/ 0 h 685357"/>
              <a:gd name="connsiteX0-51" fmla="*/ 407488 w 2967403"/>
              <a:gd name="connsiteY0-52" fmla="*/ 5703 h 691060"/>
              <a:gd name="connsiteX1-53" fmla="*/ 2591228 w 2967403"/>
              <a:gd name="connsiteY1-54" fmla="*/ 0 h 691060"/>
              <a:gd name="connsiteX2-55" fmla="*/ 2967403 w 2967403"/>
              <a:gd name="connsiteY2-56" fmla="*/ 691060 h 691060"/>
              <a:gd name="connsiteX3-57" fmla="*/ 0 w 2967403"/>
              <a:gd name="connsiteY3-58" fmla="*/ 661514 h 691060"/>
              <a:gd name="connsiteX4-59" fmla="*/ 407488 w 2967403"/>
              <a:gd name="connsiteY4-60" fmla="*/ 5703 h 69106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67403" h="691060">
                <a:moveTo>
                  <a:pt x="407488" y="5703"/>
                </a:moveTo>
                <a:lnTo>
                  <a:pt x="2591228" y="0"/>
                </a:lnTo>
                <a:lnTo>
                  <a:pt x="2967403" y="691060"/>
                </a:lnTo>
                <a:lnTo>
                  <a:pt x="0" y="661514"/>
                </a:lnTo>
                <a:lnTo>
                  <a:pt x="407488" y="5703"/>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0" name="자유형 32"/>
          <p:cNvSpPr/>
          <p:nvPr/>
        </p:nvSpPr>
        <p:spPr bwMode="auto">
          <a:xfrm rot="7155302">
            <a:off x="2945959" y="3798026"/>
            <a:ext cx="5320679" cy="1030547"/>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605255 w 2961540"/>
              <a:gd name="connsiteY1-4" fmla="*/ 15401 h 648072"/>
              <a:gd name="connsiteX2-5" fmla="*/ 2961540 w 2961540"/>
              <a:gd name="connsiteY2-6" fmla="*/ 648072 h 648072"/>
              <a:gd name="connsiteX3-7" fmla="*/ 0 w 2961540"/>
              <a:gd name="connsiteY3-8" fmla="*/ 648072 h 648072"/>
              <a:gd name="connsiteX4-9" fmla="*/ 0 w 2961540"/>
              <a:gd name="connsiteY4-10" fmla="*/ 0 h 648072"/>
              <a:gd name="connsiteX0-11" fmla="*/ 0 w 3260319"/>
              <a:gd name="connsiteY0-12" fmla="*/ 58505 h 632671"/>
              <a:gd name="connsiteX1-13" fmla="*/ 2904034 w 3260319"/>
              <a:gd name="connsiteY1-14" fmla="*/ 0 h 632671"/>
              <a:gd name="connsiteX2-15" fmla="*/ 3260319 w 3260319"/>
              <a:gd name="connsiteY2-16" fmla="*/ 632671 h 632671"/>
              <a:gd name="connsiteX3-17" fmla="*/ 298779 w 3260319"/>
              <a:gd name="connsiteY3-18" fmla="*/ 632671 h 632671"/>
              <a:gd name="connsiteX4-19" fmla="*/ 0 w 3260319"/>
              <a:gd name="connsiteY4-20" fmla="*/ 58505 h 63267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260319" h="632671">
                <a:moveTo>
                  <a:pt x="0" y="58505"/>
                </a:moveTo>
                <a:lnTo>
                  <a:pt x="2904034" y="0"/>
                </a:lnTo>
                <a:lnTo>
                  <a:pt x="3260319" y="632671"/>
                </a:lnTo>
                <a:lnTo>
                  <a:pt x="298779" y="632671"/>
                </a:lnTo>
                <a:lnTo>
                  <a:pt x="0" y="58505"/>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1" name="자유형 17"/>
          <p:cNvSpPr/>
          <p:nvPr/>
        </p:nvSpPr>
        <p:spPr bwMode="auto">
          <a:xfrm rot="7155302">
            <a:off x="2365046" y="4441444"/>
            <a:ext cx="3972143" cy="765509"/>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605255 w 2961540"/>
              <a:gd name="connsiteY1-4" fmla="*/ 15401 h 648072"/>
              <a:gd name="connsiteX2-5" fmla="*/ 2961540 w 2961540"/>
              <a:gd name="connsiteY2-6" fmla="*/ 648072 h 648072"/>
              <a:gd name="connsiteX3-7" fmla="*/ 0 w 2961540"/>
              <a:gd name="connsiteY3-8" fmla="*/ 648072 h 648072"/>
              <a:gd name="connsiteX4-9" fmla="*/ 0 w 2961540"/>
              <a:gd name="connsiteY4-10" fmla="*/ 0 h 648072"/>
              <a:gd name="connsiteX0-11" fmla="*/ 0 w 3260319"/>
              <a:gd name="connsiteY0-12" fmla="*/ 58505 h 632671"/>
              <a:gd name="connsiteX1-13" fmla="*/ 2904034 w 3260319"/>
              <a:gd name="connsiteY1-14" fmla="*/ 0 h 632671"/>
              <a:gd name="connsiteX2-15" fmla="*/ 3260319 w 3260319"/>
              <a:gd name="connsiteY2-16" fmla="*/ 632671 h 632671"/>
              <a:gd name="connsiteX3-17" fmla="*/ 298779 w 3260319"/>
              <a:gd name="connsiteY3-18" fmla="*/ 632671 h 632671"/>
              <a:gd name="connsiteX4-19" fmla="*/ 0 w 3260319"/>
              <a:gd name="connsiteY4-20" fmla="*/ 58505 h 632671"/>
              <a:gd name="connsiteX0-21" fmla="*/ 0 w 3277939"/>
              <a:gd name="connsiteY0-22" fmla="*/ 46540 h 632671"/>
              <a:gd name="connsiteX1-23" fmla="*/ 2921654 w 3277939"/>
              <a:gd name="connsiteY1-24" fmla="*/ 0 h 632671"/>
              <a:gd name="connsiteX2-25" fmla="*/ 3277939 w 3277939"/>
              <a:gd name="connsiteY2-26" fmla="*/ 632671 h 632671"/>
              <a:gd name="connsiteX3-27" fmla="*/ 316399 w 3277939"/>
              <a:gd name="connsiteY3-28" fmla="*/ 632671 h 632671"/>
              <a:gd name="connsiteX4-29" fmla="*/ 0 w 3277939"/>
              <a:gd name="connsiteY4-30" fmla="*/ 46540 h 63267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277939" h="632671">
                <a:moveTo>
                  <a:pt x="0" y="46540"/>
                </a:moveTo>
                <a:lnTo>
                  <a:pt x="2921654" y="0"/>
                </a:lnTo>
                <a:lnTo>
                  <a:pt x="3277939" y="632671"/>
                </a:lnTo>
                <a:lnTo>
                  <a:pt x="316399" y="632671"/>
                </a:lnTo>
                <a:lnTo>
                  <a:pt x="0" y="465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2" name="자유형 19"/>
          <p:cNvSpPr/>
          <p:nvPr/>
        </p:nvSpPr>
        <p:spPr bwMode="auto">
          <a:xfrm rot="3644698" flipH="1">
            <a:off x="2046257" y="5297742"/>
            <a:ext cx="2247900" cy="439737"/>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961540 w 2961540"/>
              <a:gd name="connsiteY1-4" fmla="*/ 0 h 648072"/>
              <a:gd name="connsiteX2-5" fmla="*/ 2961540 w 2961540"/>
              <a:gd name="connsiteY2-6" fmla="*/ 648072 h 648072"/>
              <a:gd name="connsiteX3-7" fmla="*/ 383001 w 2961540"/>
              <a:gd name="connsiteY3-8" fmla="*/ 645803 h 648072"/>
              <a:gd name="connsiteX4-9" fmla="*/ 0 w 2961540"/>
              <a:gd name="connsiteY4-10" fmla="*/ 0 h 648072"/>
              <a:gd name="connsiteX0-11" fmla="*/ 0 w 3311251"/>
              <a:gd name="connsiteY0-12" fmla="*/ 0 h 648698"/>
              <a:gd name="connsiteX1-13" fmla="*/ 2961540 w 3311251"/>
              <a:gd name="connsiteY1-14" fmla="*/ 0 h 648698"/>
              <a:gd name="connsiteX2-15" fmla="*/ 3311251 w 3311251"/>
              <a:gd name="connsiteY2-16" fmla="*/ 648698 h 648698"/>
              <a:gd name="connsiteX3-17" fmla="*/ 383001 w 3311251"/>
              <a:gd name="connsiteY3-18" fmla="*/ 645803 h 648698"/>
              <a:gd name="connsiteX4-19" fmla="*/ 0 w 3311251"/>
              <a:gd name="connsiteY4-20" fmla="*/ 0 h 64869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11251" h="648698">
                <a:moveTo>
                  <a:pt x="0" y="0"/>
                </a:moveTo>
                <a:lnTo>
                  <a:pt x="2961540" y="0"/>
                </a:lnTo>
                <a:lnTo>
                  <a:pt x="3311251" y="648698"/>
                </a:lnTo>
                <a:lnTo>
                  <a:pt x="383001" y="645803"/>
                </a:lnTo>
                <a:lnTo>
                  <a:pt x="0"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dirty="0"/>
          </a:p>
        </p:txBody>
      </p:sp>
      <p:sp>
        <p:nvSpPr>
          <p:cNvPr id="103" name="KSO_Shape"/>
          <p:cNvSpPr/>
          <p:nvPr/>
        </p:nvSpPr>
        <p:spPr bwMode="auto">
          <a:xfrm>
            <a:off x="600365" y="4641383"/>
            <a:ext cx="1646327" cy="1773422"/>
          </a:xfrm>
          <a:custGeom>
            <a:avLst/>
            <a:gdLst>
              <a:gd name="T0" fmla="*/ 807603 w 2265363"/>
              <a:gd name="T1" fmla="*/ 1870063 h 2438400"/>
              <a:gd name="T2" fmla="*/ 1092591 w 2265363"/>
              <a:gd name="T3" fmla="*/ 1655079 h 2438400"/>
              <a:gd name="T4" fmla="*/ 987378 w 2265363"/>
              <a:gd name="T5" fmla="*/ 1652113 h 2438400"/>
              <a:gd name="T6" fmla="*/ 803619 w 2265363"/>
              <a:gd name="T7" fmla="*/ 1651620 h 2438400"/>
              <a:gd name="T8" fmla="*/ 706514 w 2265363"/>
              <a:gd name="T9" fmla="*/ 1646678 h 2438400"/>
              <a:gd name="T10" fmla="*/ 1698053 w 2265363"/>
              <a:gd name="T11" fmla="*/ 1643680 h 2438400"/>
              <a:gd name="T12" fmla="*/ 1225432 w 2265363"/>
              <a:gd name="T13" fmla="*/ 1730694 h 2438400"/>
              <a:gd name="T14" fmla="*/ 1660611 w 2265363"/>
              <a:gd name="T15" fmla="*/ 1549479 h 2438400"/>
              <a:gd name="T16" fmla="*/ 519545 w 2265363"/>
              <a:gd name="T17" fmla="*/ 1390794 h 2438400"/>
              <a:gd name="T18" fmla="*/ 447643 w 2265363"/>
              <a:gd name="T19" fmla="*/ 1332057 h 2438400"/>
              <a:gd name="T20" fmla="*/ 415235 w 2265363"/>
              <a:gd name="T21" fmla="*/ 1342805 h 2438400"/>
              <a:gd name="T22" fmla="*/ 321688 w 2265363"/>
              <a:gd name="T23" fmla="*/ 1363163 h 2438400"/>
              <a:gd name="T24" fmla="*/ 162704 w 2265363"/>
              <a:gd name="T25" fmla="*/ 1593039 h 2438400"/>
              <a:gd name="T26" fmla="*/ 84577 w 2265363"/>
              <a:gd name="T27" fmla="*/ 1431036 h 2438400"/>
              <a:gd name="T28" fmla="*/ 1375559 w 2265363"/>
              <a:gd name="T29" fmla="*/ 1312415 h 2438400"/>
              <a:gd name="T30" fmla="*/ 1344869 w 2265363"/>
              <a:gd name="T31" fmla="*/ 1307927 h 2438400"/>
              <a:gd name="T32" fmla="*/ 1272476 w 2265363"/>
              <a:gd name="T33" fmla="*/ 1361280 h 2438400"/>
              <a:gd name="T34" fmla="*/ 1218542 w 2265363"/>
              <a:gd name="T35" fmla="*/ 1249731 h 2438400"/>
              <a:gd name="T36" fmla="*/ 652846 w 2265363"/>
              <a:gd name="T37" fmla="*/ 1148691 h 2438400"/>
              <a:gd name="T38" fmla="*/ 606985 w 2265363"/>
              <a:gd name="T39" fmla="*/ 1150938 h 2438400"/>
              <a:gd name="T40" fmla="*/ 1197159 w 2265363"/>
              <a:gd name="T41" fmla="*/ 1148449 h 2438400"/>
              <a:gd name="T42" fmla="*/ 1156511 w 2265363"/>
              <a:gd name="T43" fmla="*/ 1128479 h 2438400"/>
              <a:gd name="T44" fmla="*/ 307346 w 2265363"/>
              <a:gd name="T45" fmla="*/ 921742 h 2438400"/>
              <a:gd name="T46" fmla="*/ 278842 w 2265363"/>
              <a:gd name="T47" fmla="*/ 945059 h 2438400"/>
              <a:gd name="T48" fmla="*/ 1501779 w 2265363"/>
              <a:gd name="T49" fmla="*/ 889737 h 2438400"/>
              <a:gd name="T50" fmla="*/ 1486411 w 2265363"/>
              <a:gd name="T51" fmla="*/ 843173 h 2438400"/>
              <a:gd name="T52" fmla="*/ 1277714 w 2265363"/>
              <a:gd name="T53" fmla="*/ 540246 h 2438400"/>
              <a:gd name="T54" fmla="*/ 1161926 w 2265363"/>
              <a:gd name="T55" fmla="*/ 776388 h 2438400"/>
              <a:gd name="T56" fmla="*/ 840098 w 2265363"/>
              <a:gd name="T57" fmla="*/ 1600895 h 2438400"/>
              <a:gd name="T58" fmla="*/ 611249 w 2265363"/>
              <a:gd name="T59" fmla="*/ 1059905 h 2438400"/>
              <a:gd name="T60" fmla="*/ 546784 w 2265363"/>
              <a:gd name="T61" fmla="*/ 508496 h 2438400"/>
              <a:gd name="T62" fmla="*/ 1022335 w 2265363"/>
              <a:gd name="T63" fmla="*/ 422177 h 2438400"/>
              <a:gd name="T64" fmla="*/ 495405 w 2265363"/>
              <a:gd name="T65" fmla="*/ 982018 h 2438400"/>
              <a:gd name="T66" fmla="*/ 437558 w 2265363"/>
              <a:gd name="T67" fmla="*/ 1315145 h 2438400"/>
              <a:gd name="T68" fmla="*/ 304484 w 2265363"/>
              <a:gd name="T69" fmla="*/ 848569 h 2438400"/>
              <a:gd name="T70" fmla="*/ 267492 w 2265363"/>
              <a:gd name="T71" fmla="*/ 421433 h 2438400"/>
              <a:gd name="T72" fmla="*/ 591551 w 2265363"/>
              <a:gd name="T73" fmla="*/ 418578 h 2438400"/>
              <a:gd name="T74" fmla="*/ 1526543 w 2265363"/>
              <a:gd name="T75" fmla="*/ 392345 h 2438400"/>
              <a:gd name="T76" fmla="*/ 1488091 w 2265363"/>
              <a:gd name="T77" fmla="*/ 816070 h 2438400"/>
              <a:gd name="T78" fmla="*/ 1368522 w 2265363"/>
              <a:gd name="T79" fmla="*/ 1294559 h 2438400"/>
              <a:gd name="T80" fmla="*/ 1288148 w 2265363"/>
              <a:gd name="T81" fmla="*/ 1044536 h 2438400"/>
              <a:gd name="T82" fmla="*/ 1395561 w 2265363"/>
              <a:gd name="T83" fmla="*/ 346998 h 2438400"/>
              <a:gd name="T84" fmla="*/ 1204896 w 2265363"/>
              <a:gd name="T85" fmla="*/ 344070 h 2438400"/>
              <a:gd name="T86" fmla="*/ 581158 w 2265363"/>
              <a:gd name="T87" fmla="*/ 104180 h 2438400"/>
              <a:gd name="T88" fmla="*/ 635289 w 2265363"/>
              <a:gd name="T89" fmla="*/ 328911 h 2438400"/>
              <a:gd name="T90" fmla="*/ 547542 w 2265363"/>
              <a:gd name="T91" fmla="*/ 238126 h 2438400"/>
              <a:gd name="T92" fmla="*/ 404182 w 2265363"/>
              <a:gd name="T93" fmla="*/ 306587 h 2438400"/>
              <a:gd name="T94" fmla="*/ 290236 w 2265363"/>
              <a:gd name="T95" fmla="*/ 335360 h 2438400"/>
              <a:gd name="T96" fmla="*/ 328547 w 2265363"/>
              <a:gd name="T97" fmla="*/ 168920 h 2438400"/>
              <a:gd name="T98" fmla="*/ 1342152 w 2265363"/>
              <a:gd name="T99" fmla="*/ 10914 h 2438400"/>
              <a:gd name="T100" fmla="*/ 1476305 w 2265363"/>
              <a:gd name="T101" fmla="*/ 215305 h 2438400"/>
              <a:gd name="T102" fmla="*/ 1493136 w 2265363"/>
              <a:gd name="T103" fmla="*/ 326182 h 2438400"/>
              <a:gd name="T104" fmla="*/ 1371359 w 2265363"/>
              <a:gd name="T105" fmla="*/ 307083 h 2438400"/>
              <a:gd name="T106" fmla="*/ 1259234 w 2265363"/>
              <a:gd name="T107" fmla="*/ 291208 h 2438400"/>
              <a:gd name="T108" fmla="*/ 1193643 w 2265363"/>
              <a:gd name="T109" fmla="*/ 288231 h 2438400"/>
              <a:gd name="T110" fmla="*/ 1252304 w 2265363"/>
              <a:gd name="T111" fmla="*/ 34975 h 2438400"/>
              <a:gd name="T112" fmla="*/ 1059598 w 2265363"/>
              <a:gd name="T113" fmla="*/ 73089 h 2438400"/>
              <a:gd name="T114" fmla="*/ 1039026 w 2265363"/>
              <a:gd name="T115" fmla="*/ 130569 h 2438400"/>
              <a:gd name="T116" fmla="*/ 1058855 w 2265363"/>
              <a:gd name="T117" fmla="*/ 276498 h 2438400"/>
              <a:gd name="T118" fmla="*/ 921045 w 2265363"/>
              <a:gd name="T119" fmla="*/ 423666 h 2438400"/>
              <a:gd name="T120" fmla="*/ 753244 w 2265363"/>
              <a:gd name="T121" fmla="*/ 275507 h 2438400"/>
              <a:gd name="T122" fmla="*/ 752005 w 2265363"/>
              <a:gd name="T123" fmla="*/ 116446 h 2438400"/>
              <a:gd name="T124" fmla="*/ 900472 w 2265363"/>
              <a:gd name="T125" fmla="*/ 495 h 24384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65363" h="2438400">
                <a:moveTo>
                  <a:pt x="402259" y="2146300"/>
                </a:moveTo>
                <a:lnTo>
                  <a:pt x="432729" y="2155498"/>
                </a:lnTo>
                <a:lnTo>
                  <a:pt x="448916" y="2160572"/>
                </a:lnTo>
                <a:lnTo>
                  <a:pt x="467643" y="2166281"/>
                </a:lnTo>
                <a:lnTo>
                  <a:pt x="489226" y="2172307"/>
                </a:lnTo>
                <a:lnTo>
                  <a:pt x="513665" y="2177698"/>
                </a:lnTo>
                <a:lnTo>
                  <a:pt x="526679" y="2181187"/>
                </a:lnTo>
                <a:lnTo>
                  <a:pt x="539692" y="2184676"/>
                </a:lnTo>
                <a:lnTo>
                  <a:pt x="553657" y="2187847"/>
                </a:lnTo>
                <a:lnTo>
                  <a:pt x="568258" y="2191019"/>
                </a:lnTo>
                <a:lnTo>
                  <a:pt x="630468" y="2203388"/>
                </a:lnTo>
                <a:lnTo>
                  <a:pt x="646972" y="2206242"/>
                </a:lnTo>
                <a:lnTo>
                  <a:pt x="663477" y="2209097"/>
                </a:lnTo>
                <a:lnTo>
                  <a:pt x="697438" y="2214171"/>
                </a:lnTo>
                <a:lnTo>
                  <a:pt x="714578" y="2217343"/>
                </a:lnTo>
                <a:lnTo>
                  <a:pt x="732035" y="2219563"/>
                </a:lnTo>
                <a:lnTo>
                  <a:pt x="749492" y="2221783"/>
                </a:lnTo>
                <a:lnTo>
                  <a:pt x="766949" y="2223686"/>
                </a:lnTo>
                <a:lnTo>
                  <a:pt x="802180" y="2227809"/>
                </a:lnTo>
                <a:lnTo>
                  <a:pt x="836776" y="2230981"/>
                </a:lnTo>
                <a:lnTo>
                  <a:pt x="871372" y="2234152"/>
                </a:lnTo>
                <a:lnTo>
                  <a:pt x="904699" y="2236689"/>
                </a:lnTo>
                <a:lnTo>
                  <a:pt x="921204" y="2238275"/>
                </a:lnTo>
                <a:lnTo>
                  <a:pt x="937073" y="2238909"/>
                </a:lnTo>
                <a:lnTo>
                  <a:pt x="967861" y="2240495"/>
                </a:lnTo>
                <a:lnTo>
                  <a:pt x="997379" y="2241764"/>
                </a:lnTo>
                <a:lnTo>
                  <a:pt x="1024358" y="2243032"/>
                </a:lnTo>
                <a:lnTo>
                  <a:pt x="1037371" y="2243667"/>
                </a:lnTo>
                <a:lnTo>
                  <a:pt x="1049749" y="2243667"/>
                </a:lnTo>
                <a:lnTo>
                  <a:pt x="1073554" y="2243667"/>
                </a:lnTo>
                <a:lnTo>
                  <a:pt x="1108467" y="2243984"/>
                </a:lnTo>
                <a:lnTo>
                  <a:pt x="1111641" y="2221783"/>
                </a:lnTo>
                <a:lnTo>
                  <a:pt x="1338263" y="2284580"/>
                </a:lnTo>
                <a:lnTo>
                  <a:pt x="1082758" y="2438400"/>
                </a:lnTo>
                <a:lnTo>
                  <a:pt x="1088154" y="2395584"/>
                </a:lnTo>
                <a:lnTo>
                  <a:pt x="1071014" y="2394950"/>
                </a:lnTo>
                <a:lnTo>
                  <a:pt x="1047210" y="2393998"/>
                </a:lnTo>
                <a:lnTo>
                  <a:pt x="1034515" y="2393681"/>
                </a:lnTo>
                <a:lnTo>
                  <a:pt x="1020866" y="2393047"/>
                </a:lnTo>
                <a:lnTo>
                  <a:pt x="991348" y="2391144"/>
                </a:lnTo>
                <a:lnTo>
                  <a:pt x="959926" y="2389241"/>
                </a:lnTo>
                <a:lnTo>
                  <a:pt x="926599" y="2386704"/>
                </a:lnTo>
                <a:lnTo>
                  <a:pt x="909777" y="2385118"/>
                </a:lnTo>
                <a:lnTo>
                  <a:pt x="892320" y="2383532"/>
                </a:lnTo>
                <a:lnTo>
                  <a:pt x="820588" y="2375603"/>
                </a:lnTo>
                <a:lnTo>
                  <a:pt x="802497" y="2373383"/>
                </a:lnTo>
                <a:lnTo>
                  <a:pt x="784088" y="2370846"/>
                </a:lnTo>
                <a:lnTo>
                  <a:pt x="746952" y="2364820"/>
                </a:lnTo>
                <a:lnTo>
                  <a:pt x="728543" y="2362283"/>
                </a:lnTo>
                <a:lnTo>
                  <a:pt x="710134" y="2359111"/>
                </a:lnTo>
                <a:lnTo>
                  <a:pt x="692043" y="2355940"/>
                </a:lnTo>
                <a:lnTo>
                  <a:pt x="673634" y="2352134"/>
                </a:lnTo>
                <a:lnTo>
                  <a:pt x="638085" y="2344839"/>
                </a:lnTo>
                <a:lnTo>
                  <a:pt x="620311" y="2341668"/>
                </a:lnTo>
                <a:lnTo>
                  <a:pt x="602854" y="2337545"/>
                </a:lnTo>
                <a:lnTo>
                  <a:pt x="536835" y="2321370"/>
                </a:lnTo>
                <a:lnTo>
                  <a:pt x="528900" y="2319467"/>
                </a:lnTo>
                <a:lnTo>
                  <a:pt x="521283" y="2317564"/>
                </a:lnTo>
                <a:lnTo>
                  <a:pt x="506365" y="2313124"/>
                </a:lnTo>
                <a:lnTo>
                  <a:pt x="478117" y="2304243"/>
                </a:lnTo>
                <a:lnTo>
                  <a:pt x="452090" y="2296632"/>
                </a:lnTo>
                <a:lnTo>
                  <a:pt x="428920" y="2288703"/>
                </a:lnTo>
                <a:lnTo>
                  <a:pt x="408607" y="2281091"/>
                </a:lnTo>
                <a:lnTo>
                  <a:pt x="391467" y="2274748"/>
                </a:lnTo>
                <a:lnTo>
                  <a:pt x="358775" y="2262379"/>
                </a:lnTo>
                <a:lnTo>
                  <a:pt x="402259" y="2146300"/>
                </a:lnTo>
                <a:close/>
                <a:moveTo>
                  <a:pt x="1231900" y="2073275"/>
                </a:moveTo>
                <a:lnTo>
                  <a:pt x="1342313" y="2073275"/>
                </a:lnTo>
                <a:lnTo>
                  <a:pt x="1346426" y="2075805"/>
                </a:lnTo>
                <a:lnTo>
                  <a:pt x="1356866" y="2083079"/>
                </a:lnTo>
                <a:lnTo>
                  <a:pt x="1369205" y="2091618"/>
                </a:lnTo>
                <a:lnTo>
                  <a:pt x="1375532" y="2096362"/>
                </a:lnTo>
                <a:lnTo>
                  <a:pt x="1382492" y="2102055"/>
                </a:lnTo>
                <a:lnTo>
                  <a:pt x="1388820" y="2107431"/>
                </a:lnTo>
                <a:lnTo>
                  <a:pt x="1394514" y="2112808"/>
                </a:lnTo>
                <a:lnTo>
                  <a:pt x="1399576" y="2118501"/>
                </a:lnTo>
                <a:lnTo>
                  <a:pt x="1404005" y="2124193"/>
                </a:lnTo>
                <a:lnTo>
                  <a:pt x="1405903" y="2126723"/>
                </a:lnTo>
                <a:lnTo>
                  <a:pt x="1407485" y="2129570"/>
                </a:lnTo>
                <a:lnTo>
                  <a:pt x="1408751" y="2132100"/>
                </a:lnTo>
                <a:lnTo>
                  <a:pt x="1409384" y="2134630"/>
                </a:lnTo>
                <a:lnTo>
                  <a:pt x="1409700" y="2136844"/>
                </a:lnTo>
                <a:lnTo>
                  <a:pt x="1409700" y="2139058"/>
                </a:lnTo>
                <a:lnTo>
                  <a:pt x="1409384" y="2141271"/>
                </a:lnTo>
                <a:lnTo>
                  <a:pt x="1408751" y="2143801"/>
                </a:lnTo>
                <a:lnTo>
                  <a:pt x="1407169" y="2145383"/>
                </a:lnTo>
                <a:lnTo>
                  <a:pt x="1405271" y="2146964"/>
                </a:lnTo>
                <a:lnTo>
                  <a:pt x="1403056" y="2148862"/>
                </a:lnTo>
                <a:lnTo>
                  <a:pt x="1399892" y="2150127"/>
                </a:lnTo>
                <a:lnTo>
                  <a:pt x="1396412" y="2151076"/>
                </a:lnTo>
                <a:lnTo>
                  <a:pt x="1392300" y="2152341"/>
                </a:lnTo>
                <a:lnTo>
                  <a:pt x="1387238" y="2152973"/>
                </a:lnTo>
                <a:lnTo>
                  <a:pt x="1381543" y="2153922"/>
                </a:lnTo>
                <a:lnTo>
                  <a:pt x="1372685" y="2154238"/>
                </a:lnTo>
                <a:lnTo>
                  <a:pt x="1364459" y="2154238"/>
                </a:lnTo>
                <a:lnTo>
                  <a:pt x="1356233" y="2153289"/>
                </a:lnTo>
                <a:lnTo>
                  <a:pt x="1348641" y="2152657"/>
                </a:lnTo>
                <a:lnTo>
                  <a:pt x="1341048" y="2151076"/>
                </a:lnTo>
                <a:lnTo>
                  <a:pt x="1334087" y="2149494"/>
                </a:lnTo>
                <a:lnTo>
                  <a:pt x="1327444" y="2147280"/>
                </a:lnTo>
                <a:lnTo>
                  <a:pt x="1321116" y="2145067"/>
                </a:lnTo>
                <a:lnTo>
                  <a:pt x="1314473" y="2142536"/>
                </a:lnTo>
                <a:lnTo>
                  <a:pt x="1308461" y="2139690"/>
                </a:lnTo>
                <a:lnTo>
                  <a:pt x="1303083" y="2136211"/>
                </a:lnTo>
                <a:lnTo>
                  <a:pt x="1297389" y="2133049"/>
                </a:lnTo>
                <a:lnTo>
                  <a:pt x="1286632" y="2126091"/>
                </a:lnTo>
                <a:lnTo>
                  <a:pt x="1275559" y="2118184"/>
                </a:lnTo>
                <a:lnTo>
                  <a:pt x="1271130" y="2115338"/>
                </a:lnTo>
                <a:lnTo>
                  <a:pt x="1269232" y="2114389"/>
                </a:lnTo>
                <a:lnTo>
                  <a:pt x="1267650" y="2114073"/>
                </a:lnTo>
                <a:lnTo>
                  <a:pt x="1266701" y="2113757"/>
                </a:lnTo>
                <a:lnTo>
                  <a:pt x="1265752" y="2114073"/>
                </a:lnTo>
                <a:lnTo>
                  <a:pt x="1265119" y="2114073"/>
                </a:lnTo>
                <a:lnTo>
                  <a:pt x="1264802" y="2114705"/>
                </a:lnTo>
                <a:lnTo>
                  <a:pt x="1263537" y="2116287"/>
                </a:lnTo>
                <a:lnTo>
                  <a:pt x="1263221" y="2117552"/>
                </a:lnTo>
                <a:lnTo>
                  <a:pt x="1262588" y="2118817"/>
                </a:lnTo>
                <a:lnTo>
                  <a:pt x="1261639" y="2118817"/>
                </a:lnTo>
                <a:lnTo>
                  <a:pt x="1261006" y="2119449"/>
                </a:lnTo>
                <a:lnTo>
                  <a:pt x="1248351" y="2118501"/>
                </a:lnTo>
                <a:lnTo>
                  <a:pt x="1241391" y="2117868"/>
                </a:lnTo>
                <a:lnTo>
                  <a:pt x="1238860" y="2117552"/>
                </a:lnTo>
                <a:lnTo>
                  <a:pt x="1236962" y="2116603"/>
                </a:lnTo>
                <a:lnTo>
                  <a:pt x="1235064" y="2106799"/>
                </a:lnTo>
                <a:lnTo>
                  <a:pt x="1233798" y="2099209"/>
                </a:lnTo>
                <a:lnTo>
                  <a:pt x="1232849" y="2092251"/>
                </a:lnTo>
                <a:lnTo>
                  <a:pt x="1232533" y="2087191"/>
                </a:lnTo>
                <a:lnTo>
                  <a:pt x="1232849" y="2082130"/>
                </a:lnTo>
                <a:lnTo>
                  <a:pt x="1233165" y="2078968"/>
                </a:lnTo>
                <a:lnTo>
                  <a:pt x="1233798" y="2076754"/>
                </a:lnTo>
                <a:lnTo>
                  <a:pt x="1231900" y="2073275"/>
                </a:lnTo>
                <a:close/>
                <a:moveTo>
                  <a:pt x="952348" y="2073275"/>
                </a:moveTo>
                <a:lnTo>
                  <a:pt x="1063626" y="2073275"/>
                </a:lnTo>
                <a:lnTo>
                  <a:pt x="1062027" y="2076754"/>
                </a:lnTo>
                <a:lnTo>
                  <a:pt x="1062347" y="2078335"/>
                </a:lnTo>
                <a:lnTo>
                  <a:pt x="1062986" y="2081498"/>
                </a:lnTo>
                <a:lnTo>
                  <a:pt x="1063306" y="2085609"/>
                </a:lnTo>
                <a:lnTo>
                  <a:pt x="1062986" y="2090986"/>
                </a:lnTo>
                <a:lnTo>
                  <a:pt x="1062027" y="2097944"/>
                </a:lnTo>
                <a:lnTo>
                  <a:pt x="1061068" y="2106166"/>
                </a:lnTo>
                <a:lnTo>
                  <a:pt x="1058829" y="2116603"/>
                </a:lnTo>
                <a:lnTo>
                  <a:pt x="1056911" y="2117552"/>
                </a:lnTo>
                <a:lnTo>
                  <a:pt x="1054033" y="2117868"/>
                </a:lnTo>
                <a:lnTo>
                  <a:pt x="1047318" y="2118501"/>
                </a:lnTo>
                <a:lnTo>
                  <a:pt x="1034527" y="2119449"/>
                </a:lnTo>
                <a:lnTo>
                  <a:pt x="1033568" y="2118817"/>
                </a:lnTo>
                <a:lnTo>
                  <a:pt x="1032929" y="2118817"/>
                </a:lnTo>
                <a:lnTo>
                  <a:pt x="1032289" y="2117552"/>
                </a:lnTo>
                <a:lnTo>
                  <a:pt x="1031330" y="2116287"/>
                </a:lnTo>
                <a:lnTo>
                  <a:pt x="1030690" y="2114705"/>
                </a:lnTo>
                <a:lnTo>
                  <a:pt x="1030371" y="2114073"/>
                </a:lnTo>
                <a:lnTo>
                  <a:pt x="1029411" y="2114073"/>
                </a:lnTo>
                <a:lnTo>
                  <a:pt x="1028772" y="2113757"/>
                </a:lnTo>
                <a:lnTo>
                  <a:pt x="1027493" y="2114073"/>
                </a:lnTo>
                <a:lnTo>
                  <a:pt x="1026214" y="2114389"/>
                </a:lnTo>
                <a:lnTo>
                  <a:pt x="1024295" y="2115338"/>
                </a:lnTo>
                <a:lnTo>
                  <a:pt x="1019818" y="2118184"/>
                </a:lnTo>
                <a:lnTo>
                  <a:pt x="1008627" y="2126091"/>
                </a:lnTo>
                <a:lnTo>
                  <a:pt x="997754" y="2133049"/>
                </a:lnTo>
                <a:lnTo>
                  <a:pt x="991999" y="2136211"/>
                </a:lnTo>
                <a:lnTo>
                  <a:pt x="986243" y="2139690"/>
                </a:lnTo>
                <a:lnTo>
                  <a:pt x="979848" y="2142536"/>
                </a:lnTo>
                <a:lnTo>
                  <a:pt x="973772" y="2145067"/>
                </a:lnTo>
                <a:lnTo>
                  <a:pt x="967377" y="2147280"/>
                </a:lnTo>
                <a:lnTo>
                  <a:pt x="960662" y="2149494"/>
                </a:lnTo>
                <a:lnTo>
                  <a:pt x="953307" y="2151076"/>
                </a:lnTo>
                <a:lnTo>
                  <a:pt x="945953" y="2152657"/>
                </a:lnTo>
                <a:lnTo>
                  <a:pt x="938278" y="2153289"/>
                </a:lnTo>
                <a:lnTo>
                  <a:pt x="929964" y="2154238"/>
                </a:lnTo>
                <a:lnTo>
                  <a:pt x="921651" y="2154238"/>
                </a:lnTo>
                <a:lnTo>
                  <a:pt x="912377" y="2153922"/>
                </a:lnTo>
                <a:lnTo>
                  <a:pt x="906941" y="2152973"/>
                </a:lnTo>
                <a:lnTo>
                  <a:pt x="901825" y="2152341"/>
                </a:lnTo>
                <a:lnTo>
                  <a:pt x="897668" y="2151392"/>
                </a:lnTo>
                <a:lnTo>
                  <a:pt x="893831" y="2150127"/>
                </a:lnTo>
                <a:lnTo>
                  <a:pt x="890953" y="2148862"/>
                </a:lnTo>
                <a:lnTo>
                  <a:pt x="888715" y="2146964"/>
                </a:lnTo>
                <a:lnTo>
                  <a:pt x="886796" y="2145383"/>
                </a:lnTo>
                <a:lnTo>
                  <a:pt x="885197" y="2143801"/>
                </a:lnTo>
                <a:lnTo>
                  <a:pt x="884558" y="2141271"/>
                </a:lnTo>
                <a:lnTo>
                  <a:pt x="884238" y="2139690"/>
                </a:lnTo>
                <a:lnTo>
                  <a:pt x="884238" y="2137160"/>
                </a:lnTo>
                <a:lnTo>
                  <a:pt x="884558" y="2134630"/>
                </a:lnTo>
                <a:lnTo>
                  <a:pt x="885197" y="2132416"/>
                </a:lnTo>
                <a:lnTo>
                  <a:pt x="886476" y="2129886"/>
                </a:lnTo>
                <a:lnTo>
                  <a:pt x="887755" y="2127040"/>
                </a:lnTo>
                <a:lnTo>
                  <a:pt x="889354" y="2124510"/>
                </a:lnTo>
                <a:lnTo>
                  <a:pt x="893831" y="2118817"/>
                </a:lnTo>
                <a:lnTo>
                  <a:pt x="899267" y="2113440"/>
                </a:lnTo>
                <a:lnTo>
                  <a:pt x="905023" y="2107748"/>
                </a:lnTo>
                <a:lnTo>
                  <a:pt x="911418" y="2102371"/>
                </a:lnTo>
                <a:lnTo>
                  <a:pt x="917813" y="2097311"/>
                </a:lnTo>
                <a:lnTo>
                  <a:pt x="924528" y="2091935"/>
                </a:lnTo>
                <a:lnTo>
                  <a:pt x="936679" y="2083396"/>
                </a:lnTo>
                <a:lnTo>
                  <a:pt x="947871" y="2075805"/>
                </a:lnTo>
                <a:lnTo>
                  <a:pt x="952348" y="2073275"/>
                </a:lnTo>
                <a:close/>
                <a:moveTo>
                  <a:pt x="2074146" y="1830388"/>
                </a:moveTo>
                <a:lnTo>
                  <a:pt x="2084311" y="1836100"/>
                </a:lnTo>
                <a:lnTo>
                  <a:pt x="2094475" y="1842129"/>
                </a:lnTo>
                <a:lnTo>
                  <a:pt x="2113851" y="1854187"/>
                </a:lnTo>
                <a:lnTo>
                  <a:pt x="2132274" y="1866879"/>
                </a:lnTo>
                <a:lnTo>
                  <a:pt x="2149744" y="1879572"/>
                </a:lnTo>
                <a:lnTo>
                  <a:pt x="2166896" y="1892581"/>
                </a:lnTo>
                <a:lnTo>
                  <a:pt x="2182460" y="1904957"/>
                </a:lnTo>
                <a:lnTo>
                  <a:pt x="2196754" y="1917332"/>
                </a:lnTo>
                <a:lnTo>
                  <a:pt x="2210412" y="1928755"/>
                </a:lnTo>
                <a:lnTo>
                  <a:pt x="2222800" y="1940178"/>
                </a:lnTo>
                <a:lnTo>
                  <a:pt x="2233282" y="1950332"/>
                </a:lnTo>
                <a:lnTo>
                  <a:pt x="2250752" y="1967150"/>
                </a:lnTo>
                <a:lnTo>
                  <a:pt x="2261552" y="1978573"/>
                </a:lnTo>
                <a:lnTo>
                  <a:pt x="2265363" y="1982698"/>
                </a:lnTo>
                <a:lnTo>
                  <a:pt x="2231376" y="1980160"/>
                </a:lnTo>
                <a:lnTo>
                  <a:pt x="2231376" y="1983650"/>
                </a:lnTo>
                <a:lnTo>
                  <a:pt x="2230741" y="1990631"/>
                </a:lnTo>
                <a:lnTo>
                  <a:pt x="2230106" y="1994756"/>
                </a:lnTo>
                <a:lnTo>
                  <a:pt x="2228835" y="2000467"/>
                </a:lnTo>
                <a:lnTo>
                  <a:pt x="2225341" y="2013160"/>
                </a:lnTo>
                <a:lnTo>
                  <a:pt x="2221212" y="2026487"/>
                </a:lnTo>
                <a:lnTo>
                  <a:pt x="2218671" y="2033468"/>
                </a:lnTo>
                <a:lnTo>
                  <a:pt x="2216130" y="2040132"/>
                </a:lnTo>
                <a:lnTo>
                  <a:pt x="2212953" y="2046478"/>
                </a:lnTo>
                <a:lnTo>
                  <a:pt x="2209777" y="2052507"/>
                </a:lnTo>
                <a:lnTo>
                  <a:pt x="2206283" y="2059170"/>
                </a:lnTo>
                <a:lnTo>
                  <a:pt x="2202471" y="2065834"/>
                </a:lnTo>
                <a:lnTo>
                  <a:pt x="2198342" y="2072180"/>
                </a:lnTo>
                <a:lnTo>
                  <a:pt x="2194213" y="2078209"/>
                </a:lnTo>
                <a:lnTo>
                  <a:pt x="2184684" y="2090901"/>
                </a:lnTo>
                <a:lnTo>
                  <a:pt x="2175155" y="2103911"/>
                </a:lnTo>
                <a:lnTo>
                  <a:pt x="2163402" y="2115652"/>
                </a:lnTo>
                <a:lnTo>
                  <a:pt x="2151650" y="2128027"/>
                </a:lnTo>
                <a:lnTo>
                  <a:pt x="2145297" y="2134056"/>
                </a:lnTo>
                <a:lnTo>
                  <a:pt x="2138944" y="2139768"/>
                </a:lnTo>
                <a:lnTo>
                  <a:pt x="2132274" y="2145479"/>
                </a:lnTo>
                <a:lnTo>
                  <a:pt x="2125286" y="2150874"/>
                </a:lnTo>
                <a:lnTo>
                  <a:pt x="2118615" y="2156585"/>
                </a:lnTo>
                <a:lnTo>
                  <a:pt x="2111310" y="2162297"/>
                </a:lnTo>
                <a:lnTo>
                  <a:pt x="2096699" y="2172768"/>
                </a:lnTo>
                <a:lnTo>
                  <a:pt x="2081452" y="2182922"/>
                </a:lnTo>
                <a:lnTo>
                  <a:pt x="2065888" y="2193393"/>
                </a:lnTo>
                <a:lnTo>
                  <a:pt x="2049688" y="2202913"/>
                </a:lnTo>
                <a:lnTo>
                  <a:pt x="2033171" y="2212115"/>
                </a:lnTo>
                <a:lnTo>
                  <a:pt x="2016654" y="2221317"/>
                </a:lnTo>
                <a:lnTo>
                  <a:pt x="1999820" y="2229567"/>
                </a:lnTo>
                <a:lnTo>
                  <a:pt x="1991243" y="2234009"/>
                </a:lnTo>
                <a:lnTo>
                  <a:pt x="1982350" y="2238134"/>
                </a:lnTo>
                <a:lnTo>
                  <a:pt x="1965197" y="2246384"/>
                </a:lnTo>
                <a:lnTo>
                  <a:pt x="1929622" y="2261933"/>
                </a:lnTo>
                <a:lnTo>
                  <a:pt x="1894047" y="2275895"/>
                </a:lnTo>
                <a:lnTo>
                  <a:pt x="1858789" y="2288904"/>
                </a:lnTo>
                <a:lnTo>
                  <a:pt x="1841002" y="2294933"/>
                </a:lnTo>
                <a:lnTo>
                  <a:pt x="1823850" y="2300645"/>
                </a:lnTo>
                <a:lnTo>
                  <a:pt x="1806062" y="2306039"/>
                </a:lnTo>
                <a:lnTo>
                  <a:pt x="1789227" y="2311433"/>
                </a:lnTo>
                <a:lnTo>
                  <a:pt x="1772075" y="2316193"/>
                </a:lnTo>
                <a:lnTo>
                  <a:pt x="1755558" y="2321270"/>
                </a:lnTo>
                <a:lnTo>
                  <a:pt x="1723159" y="2329520"/>
                </a:lnTo>
                <a:lnTo>
                  <a:pt x="1692666" y="2337136"/>
                </a:lnTo>
                <a:lnTo>
                  <a:pt x="1664079" y="2343482"/>
                </a:lnTo>
                <a:lnTo>
                  <a:pt x="1638033" y="2349194"/>
                </a:lnTo>
                <a:lnTo>
                  <a:pt x="1613892" y="2353953"/>
                </a:lnTo>
                <a:lnTo>
                  <a:pt x="1593246" y="2358078"/>
                </a:lnTo>
                <a:lnTo>
                  <a:pt x="1575141" y="2360934"/>
                </a:lnTo>
                <a:lnTo>
                  <a:pt x="1541154" y="2366963"/>
                </a:lnTo>
                <a:lnTo>
                  <a:pt x="1520825" y="2221634"/>
                </a:lnTo>
                <a:lnTo>
                  <a:pt x="1552906" y="2217192"/>
                </a:lnTo>
                <a:lnTo>
                  <a:pt x="1569741" y="2215288"/>
                </a:lnTo>
                <a:lnTo>
                  <a:pt x="1589752" y="2212749"/>
                </a:lnTo>
                <a:lnTo>
                  <a:pt x="1612304" y="2208942"/>
                </a:lnTo>
                <a:lnTo>
                  <a:pt x="1637080" y="2204817"/>
                </a:lnTo>
                <a:lnTo>
                  <a:pt x="1664079" y="2200374"/>
                </a:lnTo>
                <a:lnTo>
                  <a:pt x="1692666" y="2194663"/>
                </a:lnTo>
                <a:lnTo>
                  <a:pt x="1723159" y="2188634"/>
                </a:lnTo>
                <a:lnTo>
                  <a:pt x="1754923" y="2181970"/>
                </a:lnTo>
                <a:lnTo>
                  <a:pt x="1770804" y="2178162"/>
                </a:lnTo>
                <a:lnTo>
                  <a:pt x="1787321" y="2174355"/>
                </a:lnTo>
                <a:lnTo>
                  <a:pt x="1820038" y="2165787"/>
                </a:lnTo>
                <a:lnTo>
                  <a:pt x="1852754" y="2155951"/>
                </a:lnTo>
                <a:lnTo>
                  <a:pt x="1885788" y="2145797"/>
                </a:lnTo>
                <a:lnTo>
                  <a:pt x="1918187" y="2134056"/>
                </a:lnTo>
                <a:lnTo>
                  <a:pt x="1934069" y="2128027"/>
                </a:lnTo>
                <a:lnTo>
                  <a:pt x="1941692" y="2124537"/>
                </a:lnTo>
                <a:lnTo>
                  <a:pt x="1949316" y="2121681"/>
                </a:lnTo>
                <a:lnTo>
                  <a:pt x="1964880" y="2115017"/>
                </a:lnTo>
                <a:lnTo>
                  <a:pt x="1979491" y="2108036"/>
                </a:lnTo>
                <a:lnTo>
                  <a:pt x="2007761" y="2093757"/>
                </a:lnTo>
                <a:lnTo>
                  <a:pt x="2033489" y="2078526"/>
                </a:lnTo>
                <a:lnTo>
                  <a:pt x="2045559" y="2070911"/>
                </a:lnTo>
                <a:lnTo>
                  <a:pt x="2051277" y="2066786"/>
                </a:lnTo>
                <a:lnTo>
                  <a:pt x="2056994" y="2062978"/>
                </a:lnTo>
                <a:lnTo>
                  <a:pt x="2062076" y="2058853"/>
                </a:lnTo>
                <a:lnTo>
                  <a:pt x="2067476" y="2055045"/>
                </a:lnTo>
                <a:lnTo>
                  <a:pt x="2077323" y="2046795"/>
                </a:lnTo>
                <a:lnTo>
                  <a:pt x="2094475" y="2031564"/>
                </a:lnTo>
                <a:lnTo>
                  <a:pt x="2107181" y="2016016"/>
                </a:lnTo>
                <a:lnTo>
                  <a:pt x="2112898" y="2009035"/>
                </a:lnTo>
                <a:lnTo>
                  <a:pt x="2115121" y="2005544"/>
                </a:lnTo>
                <a:lnTo>
                  <a:pt x="2117027" y="2002054"/>
                </a:lnTo>
                <a:lnTo>
                  <a:pt x="2119251" y="1998881"/>
                </a:lnTo>
                <a:lnTo>
                  <a:pt x="2120839" y="1995708"/>
                </a:lnTo>
                <a:lnTo>
                  <a:pt x="2123062" y="1990948"/>
                </a:lnTo>
                <a:lnTo>
                  <a:pt x="2124968" y="1987140"/>
                </a:lnTo>
                <a:lnTo>
                  <a:pt x="2125921" y="1985237"/>
                </a:lnTo>
                <a:lnTo>
                  <a:pt x="2126874" y="1983650"/>
                </a:lnTo>
                <a:lnTo>
                  <a:pt x="2127192" y="1983333"/>
                </a:lnTo>
                <a:lnTo>
                  <a:pt x="2128145" y="1982381"/>
                </a:lnTo>
                <a:lnTo>
                  <a:pt x="2128462" y="1979208"/>
                </a:lnTo>
                <a:lnTo>
                  <a:pt x="2129415" y="1972544"/>
                </a:lnTo>
                <a:lnTo>
                  <a:pt x="2129415" y="1971275"/>
                </a:lnTo>
                <a:lnTo>
                  <a:pt x="2107816" y="1970006"/>
                </a:lnTo>
                <a:lnTo>
                  <a:pt x="2104640" y="1943351"/>
                </a:lnTo>
                <a:lnTo>
                  <a:pt x="2101781" y="1921457"/>
                </a:lnTo>
                <a:lnTo>
                  <a:pt x="2098604" y="1903053"/>
                </a:lnTo>
                <a:lnTo>
                  <a:pt x="2094793" y="1887504"/>
                </a:lnTo>
                <a:lnTo>
                  <a:pt x="2090663" y="1873543"/>
                </a:lnTo>
                <a:lnTo>
                  <a:pt x="2086217" y="1860215"/>
                </a:lnTo>
                <a:lnTo>
                  <a:pt x="2081134" y="1846254"/>
                </a:lnTo>
                <a:lnTo>
                  <a:pt x="2074146" y="1830388"/>
                </a:lnTo>
                <a:close/>
                <a:moveTo>
                  <a:pt x="604823" y="1655763"/>
                </a:moveTo>
                <a:lnTo>
                  <a:pt x="607339" y="1664401"/>
                </a:lnTo>
                <a:lnTo>
                  <a:pt x="610484" y="1672399"/>
                </a:lnTo>
                <a:lnTo>
                  <a:pt x="613314" y="1679438"/>
                </a:lnTo>
                <a:lnTo>
                  <a:pt x="616774" y="1685837"/>
                </a:lnTo>
                <a:lnTo>
                  <a:pt x="620234" y="1691595"/>
                </a:lnTo>
                <a:lnTo>
                  <a:pt x="623379" y="1696714"/>
                </a:lnTo>
                <a:lnTo>
                  <a:pt x="626838" y="1701193"/>
                </a:lnTo>
                <a:lnTo>
                  <a:pt x="630298" y="1705352"/>
                </a:lnTo>
                <a:lnTo>
                  <a:pt x="634386" y="1709512"/>
                </a:lnTo>
                <a:lnTo>
                  <a:pt x="638160" y="1713351"/>
                </a:lnTo>
                <a:lnTo>
                  <a:pt x="641620" y="1715910"/>
                </a:lnTo>
                <a:lnTo>
                  <a:pt x="644765" y="1718150"/>
                </a:lnTo>
                <a:lnTo>
                  <a:pt x="649483" y="1720709"/>
                </a:lnTo>
                <a:lnTo>
                  <a:pt x="651055" y="1721669"/>
                </a:lnTo>
                <a:lnTo>
                  <a:pt x="653257" y="1726148"/>
                </a:lnTo>
                <a:lnTo>
                  <a:pt x="657974" y="1738305"/>
                </a:lnTo>
                <a:lnTo>
                  <a:pt x="664579" y="1753662"/>
                </a:lnTo>
                <a:lnTo>
                  <a:pt x="667095" y="1761660"/>
                </a:lnTo>
                <a:lnTo>
                  <a:pt x="669296" y="1769659"/>
                </a:lnTo>
                <a:lnTo>
                  <a:pt x="669925" y="1773178"/>
                </a:lnTo>
                <a:lnTo>
                  <a:pt x="669611" y="1775737"/>
                </a:lnTo>
                <a:lnTo>
                  <a:pt x="668982" y="1777657"/>
                </a:lnTo>
                <a:lnTo>
                  <a:pt x="667409" y="1779576"/>
                </a:lnTo>
                <a:lnTo>
                  <a:pt x="665522" y="1780216"/>
                </a:lnTo>
                <a:lnTo>
                  <a:pt x="663006" y="1781176"/>
                </a:lnTo>
                <a:lnTo>
                  <a:pt x="660490" y="1781176"/>
                </a:lnTo>
                <a:lnTo>
                  <a:pt x="657345" y="1781176"/>
                </a:lnTo>
                <a:lnTo>
                  <a:pt x="654515" y="1780856"/>
                </a:lnTo>
                <a:lnTo>
                  <a:pt x="651370" y="1779896"/>
                </a:lnTo>
                <a:lnTo>
                  <a:pt x="645079" y="1778297"/>
                </a:lnTo>
                <a:lnTo>
                  <a:pt x="640362" y="1776697"/>
                </a:lnTo>
                <a:lnTo>
                  <a:pt x="636902" y="1774778"/>
                </a:lnTo>
                <a:lnTo>
                  <a:pt x="636273" y="1773818"/>
                </a:lnTo>
                <a:lnTo>
                  <a:pt x="635015" y="1772858"/>
                </a:lnTo>
                <a:lnTo>
                  <a:pt x="633443" y="1769659"/>
                </a:lnTo>
                <a:lnTo>
                  <a:pt x="632185" y="1765500"/>
                </a:lnTo>
                <a:lnTo>
                  <a:pt x="630298" y="1760701"/>
                </a:lnTo>
                <a:lnTo>
                  <a:pt x="627467" y="1749503"/>
                </a:lnTo>
                <a:lnTo>
                  <a:pt x="624951" y="1739905"/>
                </a:lnTo>
                <a:lnTo>
                  <a:pt x="623064" y="1730627"/>
                </a:lnTo>
                <a:lnTo>
                  <a:pt x="616460" y="1758461"/>
                </a:lnTo>
                <a:lnTo>
                  <a:pt x="617089" y="1761020"/>
                </a:lnTo>
                <a:lnTo>
                  <a:pt x="617089" y="1762620"/>
                </a:lnTo>
                <a:lnTo>
                  <a:pt x="617089" y="1763260"/>
                </a:lnTo>
                <a:lnTo>
                  <a:pt x="616774" y="1761660"/>
                </a:lnTo>
                <a:lnTo>
                  <a:pt x="615201" y="1757181"/>
                </a:lnTo>
                <a:lnTo>
                  <a:pt x="609855" y="1735746"/>
                </a:lnTo>
                <a:lnTo>
                  <a:pt x="607968" y="1727748"/>
                </a:lnTo>
                <a:lnTo>
                  <a:pt x="606395" y="1719749"/>
                </a:lnTo>
                <a:lnTo>
                  <a:pt x="605137" y="1712071"/>
                </a:lnTo>
                <a:lnTo>
                  <a:pt x="604508" y="1705033"/>
                </a:lnTo>
                <a:lnTo>
                  <a:pt x="603250" y="1691275"/>
                </a:lnTo>
                <a:lnTo>
                  <a:pt x="603250" y="1679438"/>
                </a:lnTo>
                <a:lnTo>
                  <a:pt x="603879" y="1669840"/>
                </a:lnTo>
                <a:lnTo>
                  <a:pt x="604194" y="1662162"/>
                </a:lnTo>
                <a:lnTo>
                  <a:pt x="604823" y="1655763"/>
                </a:lnTo>
                <a:close/>
                <a:moveTo>
                  <a:pt x="572788" y="1655763"/>
                </a:moveTo>
                <a:lnTo>
                  <a:pt x="574046" y="1662162"/>
                </a:lnTo>
                <a:lnTo>
                  <a:pt x="574361" y="1669840"/>
                </a:lnTo>
                <a:lnTo>
                  <a:pt x="574675" y="1679438"/>
                </a:lnTo>
                <a:lnTo>
                  <a:pt x="574361" y="1691275"/>
                </a:lnTo>
                <a:lnTo>
                  <a:pt x="573417" y="1705033"/>
                </a:lnTo>
                <a:lnTo>
                  <a:pt x="572788" y="1712071"/>
                </a:lnTo>
                <a:lnTo>
                  <a:pt x="571530" y="1719749"/>
                </a:lnTo>
                <a:lnTo>
                  <a:pt x="570272" y="1727748"/>
                </a:lnTo>
                <a:lnTo>
                  <a:pt x="568385" y="1735746"/>
                </a:lnTo>
                <a:lnTo>
                  <a:pt x="562724" y="1757181"/>
                </a:lnTo>
                <a:lnTo>
                  <a:pt x="561152" y="1761660"/>
                </a:lnTo>
                <a:lnTo>
                  <a:pt x="560837" y="1763260"/>
                </a:lnTo>
                <a:lnTo>
                  <a:pt x="560837" y="1762620"/>
                </a:lnTo>
                <a:lnTo>
                  <a:pt x="560837" y="1761020"/>
                </a:lnTo>
                <a:lnTo>
                  <a:pt x="561152" y="1758461"/>
                </a:lnTo>
                <a:lnTo>
                  <a:pt x="554547" y="1730627"/>
                </a:lnTo>
                <a:lnTo>
                  <a:pt x="553289" y="1736706"/>
                </a:lnTo>
                <a:lnTo>
                  <a:pt x="550144" y="1751103"/>
                </a:lnTo>
                <a:lnTo>
                  <a:pt x="548257" y="1759101"/>
                </a:lnTo>
                <a:lnTo>
                  <a:pt x="545741" y="1765819"/>
                </a:lnTo>
                <a:lnTo>
                  <a:pt x="543225" y="1771578"/>
                </a:lnTo>
                <a:lnTo>
                  <a:pt x="542281" y="1773498"/>
                </a:lnTo>
                <a:lnTo>
                  <a:pt x="541023" y="1774778"/>
                </a:lnTo>
                <a:lnTo>
                  <a:pt x="537878" y="1776697"/>
                </a:lnTo>
                <a:lnTo>
                  <a:pt x="532532" y="1778297"/>
                </a:lnTo>
                <a:lnTo>
                  <a:pt x="526556" y="1779896"/>
                </a:lnTo>
                <a:lnTo>
                  <a:pt x="523726" y="1780856"/>
                </a:lnTo>
                <a:lnTo>
                  <a:pt x="520581" y="1781176"/>
                </a:lnTo>
                <a:lnTo>
                  <a:pt x="517750" y="1781176"/>
                </a:lnTo>
                <a:lnTo>
                  <a:pt x="514605" y="1781176"/>
                </a:lnTo>
                <a:lnTo>
                  <a:pt x="512403" y="1780216"/>
                </a:lnTo>
                <a:lnTo>
                  <a:pt x="510516" y="1779576"/>
                </a:lnTo>
                <a:lnTo>
                  <a:pt x="509258" y="1777657"/>
                </a:lnTo>
                <a:lnTo>
                  <a:pt x="508000" y="1775737"/>
                </a:lnTo>
                <a:lnTo>
                  <a:pt x="508000" y="1773178"/>
                </a:lnTo>
                <a:lnTo>
                  <a:pt x="508315" y="1769659"/>
                </a:lnTo>
                <a:lnTo>
                  <a:pt x="510831" y="1761660"/>
                </a:lnTo>
                <a:lnTo>
                  <a:pt x="513661" y="1753662"/>
                </a:lnTo>
                <a:lnTo>
                  <a:pt x="519637" y="1738305"/>
                </a:lnTo>
                <a:lnTo>
                  <a:pt x="524669" y="1726148"/>
                </a:lnTo>
                <a:lnTo>
                  <a:pt x="526871" y="1721669"/>
                </a:lnTo>
                <a:lnTo>
                  <a:pt x="528129" y="1721349"/>
                </a:lnTo>
                <a:lnTo>
                  <a:pt x="531903" y="1718790"/>
                </a:lnTo>
                <a:lnTo>
                  <a:pt x="537564" y="1715270"/>
                </a:lnTo>
                <a:lnTo>
                  <a:pt x="540709" y="1712391"/>
                </a:lnTo>
                <a:lnTo>
                  <a:pt x="544168" y="1709192"/>
                </a:lnTo>
                <a:lnTo>
                  <a:pt x="547942" y="1705352"/>
                </a:lnTo>
                <a:lnTo>
                  <a:pt x="552031" y="1700873"/>
                </a:lnTo>
                <a:lnTo>
                  <a:pt x="555805" y="1695435"/>
                </a:lnTo>
                <a:lnTo>
                  <a:pt x="559265" y="1689036"/>
                </a:lnTo>
                <a:lnTo>
                  <a:pt x="563039" y="1682317"/>
                </a:lnTo>
                <a:lnTo>
                  <a:pt x="566813" y="1674319"/>
                </a:lnTo>
                <a:lnTo>
                  <a:pt x="569958" y="1665681"/>
                </a:lnTo>
                <a:lnTo>
                  <a:pt x="572788" y="1655763"/>
                </a:lnTo>
                <a:close/>
                <a:moveTo>
                  <a:pt x="1818954" y="1647825"/>
                </a:moveTo>
                <a:lnTo>
                  <a:pt x="1838895" y="1652921"/>
                </a:lnTo>
                <a:lnTo>
                  <a:pt x="1857254" y="1658335"/>
                </a:lnTo>
                <a:lnTo>
                  <a:pt x="1887641" y="1667252"/>
                </a:lnTo>
                <a:lnTo>
                  <a:pt x="1920876" y="1677444"/>
                </a:lnTo>
                <a:lnTo>
                  <a:pt x="1893022" y="1751013"/>
                </a:lnTo>
                <a:lnTo>
                  <a:pt x="1862952" y="1739548"/>
                </a:lnTo>
                <a:lnTo>
                  <a:pt x="1842377" y="1731904"/>
                </a:lnTo>
                <a:lnTo>
                  <a:pt x="1842061" y="1727764"/>
                </a:lnTo>
                <a:lnTo>
                  <a:pt x="1841744" y="1723624"/>
                </a:lnTo>
                <a:lnTo>
                  <a:pt x="1840795" y="1719802"/>
                </a:lnTo>
                <a:lnTo>
                  <a:pt x="1840162" y="1715662"/>
                </a:lnTo>
                <a:lnTo>
                  <a:pt x="1837313" y="1706744"/>
                </a:lnTo>
                <a:lnTo>
                  <a:pt x="1834147" y="1697190"/>
                </a:lnTo>
                <a:lnTo>
                  <a:pt x="1830666" y="1688272"/>
                </a:lnTo>
                <a:lnTo>
                  <a:pt x="1827500" y="1679355"/>
                </a:lnTo>
                <a:lnTo>
                  <a:pt x="1821486" y="1665979"/>
                </a:lnTo>
                <a:lnTo>
                  <a:pt x="1818321" y="1658972"/>
                </a:lnTo>
                <a:lnTo>
                  <a:pt x="1817688" y="1658016"/>
                </a:lnTo>
                <a:lnTo>
                  <a:pt x="1818954" y="1647825"/>
                </a:lnTo>
                <a:close/>
                <a:moveTo>
                  <a:pt x="471166" y="1647825"/>
                </a:moveTo>
                <a:lnTo>
                  <a:pt x="477838" y="1697288"/>
                </a:lnTo>
                <a:lnTo>
                  <a:pt x="477203" y="1698239"/>
                </a:lnTo>
                <a:lnTo>
                  <a:pt x="473072" y="1707434"/>
                </a:lnTo>
                <a:lnTo>
                  <a:pt x="465447" y="1725190"/>
                </a:lnTo>
                <a:lnTo>
                  <a:pt x="429546" y="1738190"/>
                </a:lnTo>
                <a:lnTo>
                  <a:pt x="412072" y="1744849"/>
                </a:lnTo>
                <a:lnTo>
                  <a:pt x="394280" y="1751507"/>
                </a:lnTo>
                <a:lnTo>
                  <a:pt x="362191" y="1765775"/>
                </a:lnTo>
                <a:lnTo>
                  <a:pt x="346623" y="1773068"/>
                </a:lnTo>
                <a:lnTo>
                  <a:pt x="338680" y="1776873"/>
                </a:lnTo>
                <a:lnTo>
                  <a:pt x="331055" y="1780678"/>
                </a:lnTo>
                <a:lnTo>
                  <a:pt x="316123" y="1788287"/>
                </a:lnTo>
                <a:lnTo>
                  <a:pt x="301508" y="1796214"/>
                </a:lnTo>
                <a:lnTo>
                  <a:pt x="287211" y="1804458"/>
                </a:lnTo>
                <a:lnTo>
                  <a:pt x="273549" y="1812702"/>
                </a:lnTo>
                <a:lnTo>
                  <a:pt x="247815" y="1829824"/>
                </a:lnTo>
                <a:lnTo>
                  <a:pt x="236060" y="1838702"/>
                </a:lnTo>
                <a:lnTo>
                  <a:pt x="230341" y="1842823"/>
                </a:lnTo>
                <a:lnTo>
                  <a:pt x="224940" y="1847897"/>
                </a:lnTo>
                <a:lnTo>
                  <a:pt x="219856" y="1852018"/>
                </a:lnTo>
                <a:lnTo>
                  <a:pt x="214455" y="1856457"/>
                </a:lnTo>
                <a:lnTo>
                  <a:pt x="204924" y="1865335"/>
                </a:lnTo>
                <a:lnTo>
                  <a:pt x="188403" y="1882774"/>
                </a:lnTo>
                <a:lnTo>
                  <a:pt x="176330" y="1899262"/>
                </a:lnTo>
                <a:lnTo>
                  <a:pt x="171246" y="1907189"/>
                </a:lnTo>
                <a:lnTo>
                  <a:pt x="169340" y="1910677"/>
                </a:lnTo>
                <a:lnTo>
                  <a:pt x="167434" y="1914481"/>
                </a:lnTo>
                <a:lnTo>
                  <a:pt x="165528" y="1918286"/>
                </a:lnTo>
                <a:lnTo>
                  <a:pt x="163939" y="1921457"/>
                </a:lnTo>
                <a:lnTo>
                  <a:pt x="162033" y="1926530"/>
                </a:lnTo>
                <a:lnTo>
                  <a:pt x="161080" y="1930969"/>
                </a:lnTo>
                <a:lnTo>
                  <a:pt x="160127" y="1932554"/>
                </a:lnTo>
                <a:lnTo>
                  <a:pt x="159491" y="1934457"/>
                </a:lnTo>
                <a:lnTo>
                  <a:pt x="159173" y="1935091"/>
                </a:lnTo>
                <a:lnTo>
                  <a:pt x="158856" y="1936359"/>
                </a:lnTo>
                <a:lnTo>
                  <a:pt x="157903" y="1939213"/>
                </a:lnTo>
                <a:lnTo>
                  <a:pt x="157585" y="1945871"/>
                </a:lnTo>
                <a:lnTo>
                  <a:pt x="157267" y="1948408"/>
                </a:lnTo>
                <a:lnTo>
                  <a:pt x="191580" y="1949359"/>
                </a:lnTo>
                <a:lnTo>
                  <a:pt x="196346" y="1981700"/>
                </a:lnTo>
                <a:lnTo>
                  <a:pt x="200794" y="2007700"/>
                </a:lnTo>
                <a:lnTo>
                  <a:pt x="203653" y="2019432"/>
                </a:lnTo>
                <a:lnTo>
                  <a:pt x="205877" y="2029578"/>
                </a:lnTo>
                <a:lnTo>
                  <a:pt x="208419" y="2039090"/>
                </a:lnTo>
                <a:lnTo>
                  <a:pt x="210960" y="2048285"/>
                </a:lnTo>
                <a:lnTo>
                  <a:pt x="213820" y="2056529"/>
                </a:lnTo>
                <a:lnTo>
                  <a:pt x="216679" y="2064773"/>
                </a:lnTo>
                <a:lnTo>
                  <a:pt x="222716" y="2080943"/>
                </a:lnTo>
                <a:lnTo>
                  <a:pt x="230341" y="2097431"/>
                </a:lnTo>
                <a:lnTo>
                  <a:pt x="238919" y="2116138"/>
                </a:lnTo>
                <a:lnTo>
                  <a:pt x="226210" y="2109797"/>
                </a:lnTo>
                <a:lnTo>
                  <a:pt x="214137" y="2103138"/>
                </a:lnTo>
                <a:lnTo>
                  <a:pt x="202064" y="2096163"/>
                </a:lnTo>
                <a:lnTo>
                  <a:pt x="189991" y="2089504"/>
                </a:lnTo>
                <a:lnTo>
                  <a:pt x="167116" y="2075236"/>
                </a:lnTo>
                <a:lnTo>
                  <a:pt x="144876" y="2060651"/>
                </a:lnTo>
                <a:lnTo>
                  <a:pt x="123907" y="2046066"/>
                </a:lnTo>
                <a:lnTo>
                  <a:pt x="104209" y="2031797"/>
                </a:lnTo>
                <a:lnTo>
                  <a:pt x="85782" y="2017529"/>
                </a:lnTo>
                <a:lnTo>
                  <a:pt x="69261" y="2003895"/>
                </a:lnTo>
                <a:lnTo>
                  <a:pt x="53693" y="1991212"/>
                </a:lnTo>
                <a:lnTo>
                  <a:pt x="40349" y="1979481"/>
                </a:lnTo>
                <a:lnTo>
                  <a:pt x="28276" y="1969017"/>
                </a:lnTo>
                <a:lnTo>
                  <a:pt x="18427" y="1960139"/>
                </a:lnTo>
                <a:lnTo>
                  <a:pt x="4448" y="1946823"/>
                </a:lnTo>
                <a:lnTo>
                  <a:pt x="0" y="1942066"/>
                </a:lnTo>
                <a:lnTo>
                  <a:pt x="56870" y="1944286"/>
                </a:lnTo>
                <a:lnTo>
                  <a:pt x="57823" y="1934774"/>
                </a:lnTo>
                <a:lnTo>
                  <a:pt x="59094" y="1928432"/>
                </a:lnTo>
                <a:lnTo>
                  <a:pt x="59730" y="1924311"/>
                </a:lnTo>
                <a:lnTo>
                  <a:pt x="61318" y="1918603"/>
                </a:lnTo>
                <a:lnTo>
                  <a:pt x="65131" y="1906238"/>
                </a:lnTo>
                <a:lnTo>
                  <a:pt x="69579" y="1893238"/>
                </a:lnTo>
                <a:lnTo>
                  <a:pt x="72756" y="1886262"/>
                </a:lnTo>
                <a:lnTo>
                  <a:pt x="75615" y="1879921"/>
                </a:lnTo>
                <a:lnTo>
                  <a:pt x="78792" y="1873896"/>
                </a:lnTo>
                <a:lnTo>
                  <a:pt x="82287" y="1868506"/>
                </a:lnTo>
                <a:lnTo>
                  <a:pt x="85782" y="1862165"/>
                </a:lnTo>
                <a:lnTo>
                  <a:pt x="89595" y="1855506"/>
                </a:lnTo>
                <a:lnTo>
                  <a:pt x="94043" y="1849482"/>
                </a:lnTo>
                <a:lnTo>
                  <a:pt x="98491" y="1843458"/>
                </a:lnTo>
                <a:lnTo>
                  <a:pt x="108340" y="1831726"/>
                </a:lnTo>
                <a:lnTo>
                  <a:pt x="118506" y="1819677"/>
                </a:lnTo>
                <a:lnTo>
                  <a:pt x="130262" y="1808263"/>
                </a:lnTo>
                <a:lnTo>
                  <a:pt x="142652" y="1797482"/>
                </a:lnTo>
                <a:lnTo>
                  <a:pt x="149007" y="1791775"/>
                </a:lnTo>
                <a:lnTo>
                  <a:pt x="155361" y="1786068"/>
                </a:lnTo>
                <a:lnTo>
                  <a:pt x="162033" y="1781312"/>
                </a:lnTo>
                <a:lnTo>
                  <a:pt x="169340" y="1775922"/>
                </a:lnTo>
                <a:lnTo>
                  <a:pt x="176330" y="1770848"/>
                </a:lnTo>
                <a:lnTo>
                  <a:pt x="183637" y="1765775"/>
                </a:lnTo>
                <a:lnTo>
                  <a:pt x="190627" y="1761019"/>
                </a:lnTo>
                <a:lnTo>
                  <a:pt x="198252" y="1756263"/>
                </a:lnTo>
                <a:lnTo>
                  <a:pt x="213820" y="1747068"/>
                </a:lnTo>
                <a:lnTo>
                  <a:pt x="229388" y="1737873"/>
                </a:lnTo>
                <a:lnTo>
                  <a:pt x="245591" y="1729312"/>
                </a:lnTo>
                <a:lnTo>
                  <a:pt x="262112" y="1721068"/>
                </a:lnTo>
                <a:lnTo>
                  <a:pt x="279268" y="1713459"/>
                </a:lnTo>
                <a:lnTo>
                  <a:pt x="296425" y="1705849"/>
                </a:lnTo>
                <a:lnTo>
                  <a:pt x="305003" y="1702044"/>
                </a:lnTo>
                <a:lnTo>
                  <a:pt x="313899" y="1698239"/>
                </a:lnTo>
                <a:lnTo>
                  <a:pt x="331055" y="1691581"/>
                </a:lnTo>
                <a:lnTo>
                  <a:pt x="366321" y="1678264"/>
                </a:lnTo>
                <a:lnTo>
                  <a:pt x="392691" y="1670020"/>
                </a:lnTo>
                <a:lnTo>
                  <a:pt x="419061" y="1662093"/>
                </a:lnTo>
                <a:lnTo>
                  <a:pt x="445114" y="1654801"/>
                </a:lnTo>
                <a:lnTo>
                  <a:pt x="471166" y="1647825"/>
                </a:lnTo>
                <a:close/>
                <a:moveTo>
                  <a:pt x="1722423" y="1617663"/>
                </a:moveTo>
                <a:lnTo>
                  <a:pt x="1724939" y="1626279"/>
                </a:lnTo>
                <a:lnTo>
                  <a:pt x="1728084" y="1634257"/>
                </a:lnTo>
                <a:lnTo>
                  <a:pt x="1730914" y="1641278"/>
                </a:lnTo>
                <a:lnTo>
                  <a:pt x="1734374" y="1647660"/>
                </a:lnTo>
                <a:lnTo>
                  <a:pt x="1737519" y="1653404"/>
                </a:lnTo>
                <a:lnTo>
                  <a:pt x="1740978" y="1658829"/>
                </a:lnTo>
                <a:lnTo>
                  <a:pt x="1744438" y="1663297"/>
                </a:lnTo>
                <a:lnTo>
                  <a:pt x="1747583" y="1667126"/>
                </a:lnTo>
                <a:lnTo>
                  <a:pt x="1751672" y="1671594"/>
                </a:lnTo>
                <a:lnTo>
                  <a:pt x="1755446" y="1675104"/>
                </a:lnTo>
                <a:lnTo>
                  <a:pt x="1759220" y="1677657"/>
                </a:lnTo>
                <a:lnTo>
                  <a:pt x="1762050" y="1679891"/>
                </a:lnTo>
                <a:lnTo>
                  <a:pt x="1766768" y="1682444"/>
                </a:lnTo>
                <a:lnTo>
                  <a:pt x="1768655" y="1683401"/>
                </a:lnTo>
                <a:lnTo>
                  <a:pt x="1770856" y="1688188"/>
                </a:lnTo>
                <a:lnTo>
                  <a:pt x="1775574" y="1699995"/>
                </a:lnTo>
                <a:lnTo>
                  <a:pt x="1781549" y="1715313"/>
                </a:lnTo>
                <a:lnTo>
                  <a:pt x="1784695" y="1723291"/>
                </a:lnTo>
                <a:lnTo>
                  <a:pt x="1786896" y="1731269"/>
                </a:lnTo>
                <a:lnTo>
                  <a:pt x="1787525" y="1734779"/>
                </a:lnTo>
                <a:lnTo>
                  <a:pt x="1787211" y="1737332"/>
                </a:lnTo>
                <a:lnTo>
                  <a:pt x="1786267" y="1739566"/>
                </a:lnTo>
                <a:lnTo>
                  <a:pt x="1785009" y="1741161"/>
                </a:lnTo>
                <a:lnTo>
                  <a:pt x="1783122" y="1742438"/>
                </a:lnTo>
                <a:lnTo>
                  <a:pt x="1780606" y="1742757"/>
                </a:lnTo>
                <a:lnTo>
                  <a:pt x="1777775" y="1743076"/>
                </a:lnTo>
                <a:lnTo>
                  <a:pt x="1774945" y="1742757"/>
                </a:lnTo>
                <a:lnTo>
                  <a:pt x="1771800" y="1742438"/>
                </a:lnTo>
                <a:lnTo>
                  <a:pt x="1768655" y="1741800"/>
                </a:lnTo>
                <a:lnTo>
                  <a:pt x="1762679" y="1739885"/>
                </a:lnTo>
                <a:lnTo>
                  <a:pt x="1757647" y="1738289"/>
                </a:lnTo>
                <a:lnTo>
                  <a:pt x="1754502" y="1736375"/>
                </a:lnTo>
                <a:lnTo>
                  <a:pt x="1753559" y="1735417"/>
                </a:lnTo>
                <a:lnTo>
                  <a:pt x="1752615" y="1734460"/>
                </a:lnTo>
                <a:lnTo>
                  <a:pt x="1751043" y="1731269"/>
                </a:lnTo>
                <a:lnTo>
                  <a:pt x="1749470" y="1727120"/>
                </a:lnTo>
                <a:lnTo>
                  <a:pt x="1747583" y="1722334"/>
                </a:lnTo>
                <a:lnTo>
                  <a:pt x="1744752" y="1711803"/>
                </a:lnTo>
                <a:lnTo>
                  <a:pt x="1742551" y="1701591"/>
                </a:lnTo>
                <a:lnTo>
                  <a:pt x="1740664" y="1692337"/>
                </a:lnTo>
                <a:lnTo>
                  <a:pt x="1733745" y="1720100"/>
                </a:lnTo>
                <a:lnTo>
                  <a:pt x="1734374" y="1722653"/>
                </a:lnTo>
                <a:lnTo>
                  <a:pt x="1734688" y="1724248"/>
                </a:lnTo>
                <a:lnTo>
                  <a:pt x="1734688" y="1724886"/>
                </a:lnTo>
                <a:lnTo>
                  <a:pt x="1733745" y="1723291"/>
                </a:lnTo>
                <a:lnTo>
                  <a:pt x="1732801" y="1719142"/>
                </a:lnTo>
                <a:lnTo>
                  <a:pt x="1727140" y="1697442"/>
                </a:lnTo>
                <a:lnTo>
                  <a:pt x="1725253" y="1689464"/>
                </a:lnTo>
                <a:lnTo>
                  <a:pt x="1723995" y="1681806"/>
                </a:lnTo>
                <a:lnTo>
                  <a:pt x="1722737" y="1674147"/>
                </a:lnTo>
                <a:lnTo>
                  <a:pt x="1722108" y="1666807"/>
                </a:lnTo>
                <a:lnTo>
                  <a:pt x="1720850" y="1653404"/>
                </a:lnTo>
                <a:lnTo>
                  <a:pt x="1720850" y="1641278"/>
                </a:lnTo>
                <a:lnTo>
                  <a:pt x="1721165" y="1631704"/>
                </a:lnTo>
                <a:lnTo>
                  <a:pt x="1721479" y="1624045"/>
                </a:lnTo>
                <a:lnTo>
                  <a:pt x="1722423" y="1617663"/>
                </a:lnTo>
                <a:close/>
                <a:moveTo>
                  <a:pt x="1690388" y="1617663"/>
                </a:moveTo>
                <a:lnTo>
                  <a:pt x="1691017" y="1624045"/>
                </a:lnTo>
                <a:lnTo>
                  <a:pt x="1691646" y="1631704"/>
                </a:lnTo>
                <a:lnTo>
                  <a:pt x="1692275" y="1641278"/>
                </a:lnTo>
                <a:lnTo>
                  <a:pt x="1691646" y="1653404"/>
                </a:lnTo>
                <a:lnTo>
                  <a:pt x="1691017" y="1666807"/>
                </a:lnTo>
                <a:lnTo>
                  <a:pt x="1689759" y="1674147"/>
                </a:lnTo>
                <a:lnTo>
                  <a:pt x="1688816" y="1681806"/>
                </a:lnTo>
                <a:lnTo>
                  <a:pt x="1687243" y="1689464"/>
                </a:lnTo>
                <a:lnTo>
                  <a:pt x="1685356" y="1697442"/>
                </a:lnTo>
                <a:lnTo>
                  <a:pt x="1680009" y="1719142"/>
                </a:lnTo>
                <a:lnTo>
                  <a:pt x="1678751" y="1723291"/>
                </a:lnTo>
                <a:lnTo>
                  <a:pt x="1678122" y="1724886"/>
                </a:lnTo>
                <a:lnTo>
                  <a:pt x="1678122" y="1724248"/>
                </a:lnTo>
                <a:lnTo>
                  <a:pt x="1678437" y="1722653"/>
                </a:lnTo>
                <a:lnTo>
                  <a:pt x="1678751" y="1720100"/>
                </a:lnTo>
                <a:lnTo>
                  <a:pt x="1672147" y="1692337"/>
                </a:lnTo>
                <a:lnTo>
                  <a:pt x="1670889" y="1698719"/>
                </a:lnTo>
                <a:lnTo>
                  <a:pt x="1667429" y="1712760"/>
                </a:lnTo>
                <a:lnTo>
                  <a:pt x="1665228" y="1720738"/>
                </a:lnTo>
                <a:lnTo>
                  <a:pt x="1663026" y="1728078"/>
                </a:lnTo>
                <a:lnTo>
                  <a:pt x="1660825" y="1733184"/>
                </a:lnTo>
                <a:lnTo>
                  <a:pt x="1659881" y="1735098"/>
                </a:lnTo>
                <a:lnTo>
                  <a:pt x="1658623" y="1736375"/>
                </a:lnTo>
                <a:lnTo>
                  <a:pt x="1655164" y="1738289"/>
                </a:lnTo>
                <a:lnTo>
                  <a:pt x="1650131" y="1739885"/>
                </a:lnTo>
                <a:lnTo>
                  <a:pt x="1644156" y="1741800"/>
                </a:lnTo>
                <a:lnTo>
                  <a:pt x="1641011" y="1742438"/>
                </a:lnTo>
                <a:lnTo>
                  <a:pt x="1637866" y="1742757"/>
                </a:lnTo>
                <a:lnTo>
                  <a:pt x="1634721" y="1743076"/>
                </a:lnTo>
                <a:lnTo>
                  <a:pt x="1632205" y="1742757"/>
                </a:lnTo>
                <a:lnTo>
                  <a:pt x="1630003" y="1742438"/>
                </a:lnTo>
                <a:lnTo>
                  <a:pt x="1627802" y="1741161"/>
                </a:lnTo>
                <a:lnTo>
                  <a:pt x="1626544" y="1739566"/>
                </a:lnTo>
                <a:lnTo>
                  <a:pt x="1625600" y="1737332"/>
                </a:lnTo>
                <a:lnTo>
                  <a:pt x="1625600" y="1734779"/>
                </a:lnTo>
                <a:lnTo>
                  <a:pt x="1625915" y="1731269"/>
                </a:lnTo>
                <a:lnTo>
                  <a:pt x="1628431" y="1723291"/>
                </a:lnTo>
                <a:lnTo>
                  <a:pt x="1630947" y="1715313"/>
                </a:lnTo>
                <a:lnTo>
                  <a:pt x="1636922" y="1699995"/>
                </a:lnTo>
                <a:lnTo>
                  <a:pt x="1642269" y="1688188"/>
                </a:lnTo>
                <a:lnTo>
                  <a:pt x="1644156" y="1683401"/>
                </a:lnTo>
                <a:lnTo>
                  <a:pt x="1645728" y="1683082"/>
                </a:lnTo>
                <a:lnTo>
                  <a:pt x="1649188" y="1681167"/>
                </a:lnTo>
                <a:lnTo>
                  <a:pt x="1654849" y="1677338"/>
                </a:lnTo>
                <a:lnTo>
                  <a:pt x="1658309" y="1674147"/>
                </a:lnTo>
                <a:lnTo>
                  <a:pt x="1661454" y="1671275"/>
                </a:lnTo>
                <a:lnTo>
                  <a:pt x="1665228" y="1667126"/>
                </a:lnTo>
                <a:lnTo>
                  <a:pt x="1669002" y="1662659"/>
                </a:lnTo>
                <a:lnTo>
                  <a:pt x="1673090" y="1657234"/>
                </a:lnTo>
                <a:lnTo>
                  <a:pt x="1676864" y="1651170"/>
                </a:lnTo>
                <a:lnTo>
                  <a:pt x="1680638" y="1644150"/>
                </a:lnTo>
                <a:lnTo>
                  <a:pt x="1684098" y="1636172"/>
                </a:lnTo>
                <a:lnTo>
                  <a:pt x="1687243" y="1627556"/>
                </a:lnTo>
                <a:lnTo>
                  <a:pt x="1690388" y="1617663"/>
                </a:lnTo>
                <a:close/>
                <a:moveTo>
                  <a:pt x="752205" y="1595438"/>
                </a:moveTo>
                <a:lnTo>
                  <a:pt x="760414" y="1653904"/>
                </a:lnTo>
                <a:lnTo>
                  <a:pt x="728212" y="1659909"/>
                </a:lnTo>
                <a:lnTo>
                  <a:pt x="704851" y="1663701"/>
                </a:lnTo>
                <a:lnTo>
                  <a:pt x="713374" y="1600495"/>
                </a:lnTo>
                <a:lnTo>
                  <a:pt x="719057" y="1599863"/>
                </a:lnTo>
                <a:lnTo>
                  <a:pt x="752205" y="1595438"/>
                </a:lnTo>
                <a:close/>
                <a:moveTo>
                  <a:pt x="1462714" y="1589088"/>
                </a:moveTo>
                <a:lnTo>
                  <a:pt x="1492809" y="1592290"/>
                </a:lnTo>
                <a:lnTo>
                  <a:pt x="1522586" y="1595493"/>
                </a:lnTo>
                <a:lnTo>
                  <a:pt x="1523536" y="1591009"/>
                </a:lnTo>
                <a:lnTo>
                  <a:pt x="1531456" y="1596453"/>
                </a:lnTo>
                <a:lnTo>
                  <a:pt x="1534307" y="1596774"/>
                </a:lnTo>
                <a:lnTo>
                  <a:pt x="1547295" y="1598375"/>
                </a:lnTo>
                <a:lnTo>
                  <a:pt x="1560916" y="1599656"/>
                </a:lnTo>
                <a:lnTo>
                  <a:pt x="1587209" y="1603498"/>
                </a:lnTo>
                <a:lnTo>
                  <a:pt x="1591961" y="1638403"/>
                </a:lnTo>
                <a:lnTo>
                  <a:pt x="1598613" y="1643207"/>
                </a:lnTo>
                <a:lnTo>
                  <a:pt x="1592911" y="1644487"/>
                </a:lnTo>
                <a:lnTo>
                  <a:pt x="1594812" y="1658577"/>
                </a:lnTo>
                <a:lnTo>
                  <a:pt x="1593861" y="1659538"/>
                </a:lnTo>
                <a:lnTo>
                  <a:pt x="1591644" y="1663701"/>
                </a:lnTo>
                <a:lnTo>
                  <a:pt x="1579923" y="1661459"/>
                </a:lnTo>
                <a:lnTo>
                  <a:pt x="1568202" y="1659218"/>
                </a:lnTo>
                <a:lnTo>
                  <a:pt x="1544444" y="1655055"/>
                </a:lnTo>
                <a:lnTo>
                  <a:pt x="1530822" y="1658577"/>
                </a:lnTo>
                <a:lnTo>
                  <a:pt x="1521952" y="1661139"/>
                </a:lnTo>
                <a:lnTo>
                  <a:pt x="1515300" y="1663381"/>
                </a:lnTo>
                <a:lnTo>
                  <a:pt x="1516567" y="1650572"/>
                </a:lnTo>
                <a:lnTo>
                  <a:pt x="1487740" y="1645768"/>
                </a:lnTo>
                <a:lnTo>
                  <a:pt x="1458913" y="1641605"/>
                </a:lnTo>
                <a:lnTo>
                  <a:pt x="1462714" y="1589088"/>
                </a:lnTo>
                <a:close/>
                <a:moveTo>
                  <a:pt x="725488" y="1373188"/>
                </a:moveTo>
                <a:lnTo>
                  <a:pt x="815523" y="1389804"/>
                </a:lnTo>
                <a:lnTo>
                  <a:pt x="816801" y="1390443"/>
                </a:lnTo>
                <a:lnTo>
                  <a:pt x="818397" y="1390762"/>
                </a:lnTo>
                <a:lnTo>
                  <a:pt x="820951" y="1392360"/>
                </a:lnTo>
                <a:lnTo>
                  <a:pt x="823824" y="1394596"/>
                </a:lnTo>
                <a:lnTo>
                  <a:pt x="826059" y="1397472"/>
                </a:lnTo>
                <a:lnTo>
                  <a:pt x="827975" y="1401307"/>
                </a:lnTo>
                <a:lnTo>
                  <a:pt x="829891" y="1405461"/>
                </a:lnTo>
                <a:lnTo>
                  <a:pt x="831168" y="1409934"/>
                </a:lnTo>
                <a:lnTo>
                  <a:pt x="832764" y="1415046"/>
                </a:lnTo>
                <a:lnTo>
                  <a:pt x="834999" y="1425910"/>
                </a:lnTo>
                <a:lnTo>
                  <a:pt x="836915" y="1437094"/>
                </a:lnTo>
                <a:lnTo>
                  <a:pt x="838511" y="1448597"/>
                </a:lnTo>
                <a:lnTo>
                  <a:pt x="839469" y="1460100"/>
                </a:lnTo>
                <a:lnTo>
                  <a:pt x="839788" y="1463615"/>
                </a:lnTo>
                <a:lnTo>
                  <a:pt x="839788" y="1466491"/>
                </a:lnTo>
                <a:lnTo>
                  <a:pt x="839150" y="1468728"/>
                </a:lnTo>
                <a:lnTo>
                  <a:pt x="838511" y="1469686"/>
                </a:lnTo>
                <a:lnTo>
                  <a:pt x="837553" y="1470325"/>
                </a:lnTo>
                <a:lnTo>
                  <a:pt x="836276" y="1470325"/>
                </a:lnTo>
                <a:lnTo>
                  <a:pt x="834680" y="1469367"/>
                </a:lnTo>
                <a:lnTo>
                  <a:pt x="833083" y="1468408"/>
                </a:lnTo>
                <a:lnTo>
                  <a:pt x="829891" y="1464574"/>
                </a:lnTo>
                <a:lnTo>
                  <a:pt x="826059" y="1459461"/>
                </a:lnTo>
                <a:lnTo>
                  <a:pt x="822547" y="1454349"/>
                </a:lnTo>
                <a:lnTo>
                  <a:pt x="819993" y="1448278"/>
                </a:lnTo>
                <a:lnTo>
                  <a:pt x="818397" y="1444124"/>
                </a:lnTo>
                <a:lnTo>
                  <a:pt x="817120" y="1440289"/>
                </a:lnTo>
                <a:lnTo>
                  <a:pt x="816801" y="1438053"/>
                </a:lnTo>
                <a:lnTo>
                  <a:pt x="816481" y="1434218"/>
                </a:lnTo>
                <a:lnTo>
                  <a:pt x="815843" y="1431662"/>
                </a:lnTo>
                <a:lnTo>
                  <a:pt x="814885" y="1430384"/>
                </a:lnTo>
                <a:lnTo>
                  <a:pt x="814246" y="1429745"/>
                </a:lnTo>
                <a:lnTo>
                  <a:pt x="812969" y="1428786"/>
                </a:lnTo>
                <a:lnTo>
                  <a:pt x="812331" y="1428467"/>
                </a:lnTo>
                <a:lnTo>
                  <a:pt x="811692" y="1428786"/>
                </a:lnTo>
                <a:lnTo>
                  <a:pt x="810415" y="1428786"/>
                </a:lnTo>
                <a:lnTo>
                  <a:pt x="809776" y="1429745"/>
                </a:lnTo>
                <a:lnTo>
                  <a:pt x="808499" y="1430384"/>
                </a:lnTo>
                <a:lnTo>
                  <a:pt x="807861" y="1431662"/>
                </a:lnTo>
                <a:lnTo>
                  <a:pt x="806903" y="1433579"/>
                </a:lnTo>
                <a:lnTo>
                  <a:pt x="805945" y="1437094"/>
                </a:lnTo>
                <a:lnTo>
                  <a:pt x="805307" y="1439970"/>
                </a:lnTo>
                <a:lnTo>
                  <a:pt x="804668" y="1443165"/>
                </a:lnTo>
                <a:lnTo>
                  <a:pt x="804349" y="1450514"/>
                </a:lnTo>
                <a:lnTo>
                  <a:pt x="804029" y="1453390"/>
                </a:lnTo>
                <a:lnTo>
                  <a:pt x="803391" y="1456585"/>
                </a:lnTo>
                <a:lnTo>
                  <a:pt x="802433" y="1459461"/>
                </a:lnTo>
                <a:lnTo>
                  <a:pt x="801475" y="1461698"/>
                </a:lnTo>
                <a:lnTo>
                  <a:pt x="799879" y="1464574"/>
                </a:lnTo>
                <a:lnTo>
                  <a:pt x="797963" y="1466491"/>
                </a:lnTo>
                <a:lnTo>
                  <a:pt x="796048" y="1468408"/>
                </a:lnTo>
                <a:lnTo>
                  <a:pt x="793813" y="1469686"/>
                </a:lnTo>
                <a:lnTo>
                  <a:pt x="791259" y="1470964"/>
                </a:lnTo>
                <a:lnTo>
                  <a:pt x="788066" y="1471923"/>
                </a:lnTo>
                <a:lnTo>
                  <a:pt x="785192" y="1472881"/>
                </a:lnTo>
                <a:lnTo>
                  <a:pt x="781361" y="1473201"/>
                </a:lnTo>
                <a:lnTo>
                  <a:pt x="777530" y="1473201"/>
                </a:lnTo>
                <a:lnTo>
                  <a:pt x="773060" y="1473201"/>
                </a:lnTo>
                <a:lnTo>
                  <a:pt x="769867" y="1472562"/>
                </a:lnTo>
                <a:lnTo>
                  <a:pt x="766674" y="1471603"/>
                </a:lnTo>
                <a:lnTo>
                  <a:pt x="763801" y="1470645"/>
                </a:lnTo>
                <a:lnTo>
                  <a:pt x="760927" y="1468728"/>
                </a:lnTo>
                <a:lnTo>
                  <a:pt x="758373" y="1466810"/>
                </a:lnTo>
                <a:lnTo>
                  <a:pt x="755500" y="1464574"/>
                </a:lnTo>
                <a:lnTo>
                  <a:pt x="753265" y="1461698"/>
                </a:lnTo>
                <a:lnTo>
                  <a:pt x="751030" y="1459142"/>
                </a:lnTo>
                <a:lnTo>
                  <a:pt x="746879" y="1452751"/>
                </a:lnTo>
                <a:lnTo>
                  <a:pt x="743048" y="1445721"/>
                </a:lnTo>
                <a:lnTo>
                  <a:pt x="739856" y="1437733"/>
                </a:lnTo>
                <a:lnTo>
                  <a:pt x="736663" y="1429745"/>
                </a:lnTo>
                <a:lnTo>
                  <a:pt x="734428" y="1422076"/>
                </a:lnTo>
                <a:lnTo>
                  <a:pt x="732193" y="1413129"/>
                </a:lnTo>
                <a:lnTo>
                  <a:pt x="730277" y="1404182"/>
                </a:lnTo>
                <a:lnTo>
                  <a:pt x="728362" y="1395875"/>
                </a:lnTo>
                <a:lnTo>
                  <a:pt x="727404" y="1388525"/>
                </a:lnTo>
                <a:lnTo>
                  <a:pt x="725807" y="1377342"/>
                </a:lnTo>
                <a:lnTo>
                  <a:pt x="725488" y="1373188"/>
                </a:lnTo>
                <a:close/>
                <a:moveTo>
                  <a:pt x="1574800" y="1371600"/>
                </a:moveTo>
                <a:lnTo>
                  <a:pt x="1574165" y="1375754"/>
                </a:lnTo>
                <a:lnTo>
                  <a:pt x="1572578" y="1386937"/>
                </a:lnTo>
                <a:lnTo>
                  <a:pt x="1571308" y="1394287"/>
                </a:lnTo>
                <a:lnTo>
                  <a:pt x="1570038" y="1402914"/>
                </a:lnTo>
                <a:lnTo>
                  <a:pt x="1568133" y="1411541"/>
                </a:lnTo>
                <a:lnTo>
                  <a:pt x="1565275" y="1420488"/>
                </a:lnTo>
                <a:lnTo>
                  <a:pt x="1562735" y="1429115"/>
                </a:lnTo>
                <a:lnTo>
                  <a:pt x="1559878" y="1437104"/>
                </a:lnTo>
                <a:lnTo>
                  <a:pt x="1556703" y="1444772"/>
                </a:lnTo>
                <a:lnTo>
                  <a:pt x="1552893" y="1451483"/>
                </a:lnTo>
                <a:lnTo>
                  <a:pt x="1548765" y="1457873"/>
                </a:lnTo>
                <a:lnTo>
                  <a:pt x="1546543" y="1460749"/>
                </a:lnTo>
                <a:lnTo>
                  <a:pt x="1544003" y="1463305"/>
                </a:lnTo>
                <a:lnTo>
                  <a:pt x="1541780" y="1465542"/>
                </a:lnTo>
                <a:lnTo>
                  <a:pt x="1539240" y="1467459"/>
                </a:lnTo>
                <a:lnTo>
                  <a:pt x="1536065" y="1469057"/>
                </a:lnTo>
                <a:lnTo>
                  <a:pt x="1533525" y="1470015"/>
                </a:lnTo>
                <a:lnTo>
                  <a:pt x="1530350" y="1471293"/>
                </a:lnTo>
                <a:lnTo>
                  <a:pt x="1527175" y="1471613"/>
                </a:lnTo>
                <a:lnTo>
                  <a:pt x="1523048" y="1471613"/>
                </a:lnTo>
                <a:lnTo>
                  <a:pt x="1518920" y="1471613"/>
                </a:lnTo>
                <a:lnTo>
                  <a:pt x="1515428" y="1471293"/>
                </a:lnTo>
                <a:lnTo>
                  <a:pt x="1511935" y="1470654"/>
                </a:lnTo>
                <a:lnTo>
                  <a:pt x="1509078" y="1469696"/>
                </a:lnTo>
                <a:lnTo>
                  <a:pt x="1506538" y="1468098"/>
                </a:lnTo>
                <a:lnTo>
                  <a:pt x="1503998" y="1466820"/>
                </a:lnTo>
                <a:lnTo>
                  <a:pt x="1502410" y="1464903"/>
                </a:lnTo>
                <a:lnTo>
                  <a:pt x="1500823" y="1462986"/>
                </a:lnTo>
                <a:lnTo>
                  <a:pt x="1499235" y="1460429"/>
                </a:lnTo>
                <a:lnTo>
                  <a:pt x="1498283" y="1457873"/>
                </a:lnTo>
                <a:lnTo>
                  <a:pt x="1497013" y="1454997"/>
                </a:lnTo>
                <a:lnTo>
                  <a:pt x="1496378" y="1451802"/>
                </a:lnTo>
                <a:lnTo>
                  <a:pt x="1495743" y="1448926"/>
                </a:lnTo>
                <a:lnTo>
                  <a:pt x="1495425" y="1441897"/>
                </a:lnTo>
                <a:lnTo>
                  <a:pt x="1495108" y="1439340"/>
                </a:lnTo>
                <a:lnTo>
                  <a:pt x="1494790" y="1437423"/>
                </a:lnTo>
                <a:lnTo>
                  <a:pt x="1494473" y="1435186"/>
                </a:lnTo>
                <a:lnTo>
                  <a:pt x="1493838" y="1432950"/>
                </a:lnTo>
                <a:lnTo>
                  <a:pt x="1493203" y="1431033"/>
                </a:lnTo>
                <a:lnTo>
                  <a:pt x="1492568" y="1429754"/>
                </a:lnTo>
                <a:lnTo>
                  <a:pt x="1491298" y="1428476"/>
                </a:lnTo>
                <a:lnTo>
                  <a:pt x="1490663" y="1427837"/>
                </a:lnTo>
                <a:lnTo>
                  <a:pt x="1489393" y="1427518"/>
                </a:lnTo>
                <a:lnTo>
                  <a:pt x="1488440" y="1426879"/>
                </a:lnTo>
                <a:lnTo>
                  <a:pt x="1487488" y="1427518"/>
                </a:lnTo>
                <a:lnTo>
                  <a:pt x="1486535" y="1427837"/>
                </a:lnTo>
                <a:lnTo>
                  <a:pt x="1485583" y="1428476"/>
                </a:lnTo>
                <a:lnTo>
                  <a:pt x="1484948" y="1429754"/>
                </a:lnTo>
                <a:lnTo>
                  <a:pt x="1484313" y="1431033"/>
                </a:lnTo>
                <a:lnTo>
                  <a:pt x="1483995" y="1432630"/>
                </a:lnTo>
                <a:lnTo>
                  <a:pt x="1483360" y="1434547"/>
                </a:lnTo>
                <a:lnTo>
                  <a:pt x="1483360" y="1436784"/>
                </a:lnTo>
                <a:lnTo>
                  <a:pt x="1483043" y="1438701"/>
                </a:lnTo>
                <a:lnTo>
                  <a:pt x="1482725" y="1441258"/>
                </a:lnTo>
                <a:lnTo>
                  <a:pt x="1481455" y="1444453"/>
                </a:lnTo>
                <a:lnTo>
                  <a:pt x="1478915" y="1450524"/>
                </a:lnTo>
                <a:lnTo>
                  <a:pt x="1475423" y="1456595"/>
                </a:lnTo>
                <a:lnTo>
                  <a:pt x="1471930" y="1462027"/>
                </a:lnTo>
                <a:lnTo>
                  <a:pt x="1469708" y="1464903"/>
                </a:lnTo>
                <a:lnTo>
                  <a:pt x="1467168" y="1466820"/>
                </a:lnTo>
                <a:lnTo>
                  <a:pt x="1464945" y="1468098"/>
                </a:lnTo>
                <a:lnTo>
                  <a:pt x="1463675" y="1468737"/>
                </a:lnTo>
                <a:lnTo>
                  <a:pt x="1462723" y="1468737"/>
                </a:lnTo>
                <a:lnTo>
                  <a:pt x="1462088" y="1468098"/>
                </a:lnTo>
                <a:lnTo>
                  <a:pt x="1461770" y="1467459"/>
                </a:lnTo>
                <a:lnTo>
                  <a:pt x="1460818" y="1466181"/>
                </a:lnTo>
                <a:lnTo>
                  <a:pt x="1460500" y="1462986"/>
                </a:lnTo>
                <a:lnTo>
                  <a:pt x="1460818" y="1458512"/>
                </a:lnTo>
                <a:lnTo>
                  <a:pt x="1462088" y="1447329"/>
                </a:lnTo>
                <a:lnTo>
                  <a:pt x="1463675" y="1435826"/>
                </a:lnTo>
                <a:lnTo>
                  <a:pt x="1465263" y="1424322"/>
                </a:lnTo>
                <a:lnTo>
                  <a:pt x="1467803" y="1413458"/>
                </a:lnTo>
                <a:lnTo>
                  <a:pt x="1469073" y="1408346"/>
                </a:lnTo>
                <a:lnTo>
                  <a:pt x="1470978" y="1403873"/>
                </a:lnTo>
                <a:lnTo>
                  <a:pt x="1472565" y="1399719"/>
                </a:lnTo>
                <a:lnTo>
                  <a:pt x="1474788" y="1395884"/>
                </a:lnTo>
                <a:lnTo>
                  <a:pt x="1476693" y="1393328"/>
                </a:lnTo>
                <a:lnTo>
                  <a:pt x="1479233" y="1390772"/>
                </a:lnTo>
                <a:lnTo>
                  <a:pt x="1482090" y="1389174"/>
                </a:lnTo>
                <a:lnTo>
                  <a:pt x="1483360" y="1388855"/>
                </a:lnTo>
                <a:lnTo>
                  <a:pt x="1484948" y="1388535"/>
                </a:lnTo>
                <a:lnTo>
                  <a:pt x="1574800" y="1371600"/>
                </a:lnTo>
                <a:close/>
                <a:moveTo>
                  <a:pt x="325438" y="1127125"/>
                </a:moveTo>
                <a:lnTo>
                  <a:pt x="380683" y="1141095"/>
                </a:lnTo>
                <a:lnTo>
                  <a:pt x="381953" y="1141730"/>
                </a:lnTo>
                <a:lnTo>
                  <a:pt x="383858" y="1143000"/>
                </a:lnTo>
                <a:lnTo>
                  <a:pt x="385446" y="1144905"/>
                </a:lnTo>
                <a:lnTo>
                  <a:pt x="386716" y="1147445"/>
                </a:lnTo>
                <a:lnTo>
                  <a:pt x="387986" y="1150302"/>
                </a:lnTo>
                <a:lnTo>
                  <a:pt x="389256" y="1153477"/>
                </a:lnTo>
                <a:lnTo>
                  <a:pt x="391161" y="1161415"/>
                </a:lnTo>
                <a:lnTo>
                  <a:pt x="392748" y="1170305"/>
                </a:lnTo>
                <a:lnTo>
                  <a:pt x="393701" y="1179830"/>
                </a:lnTo>
                <a:lnTo>
                  <a:pt x="395288" y="1198562"/>
                </a:lnTo>
                <a:lnTo>
                  <a:pt x="395288" y="1202372"/>
                </a:lnTo>
                <a:lnTo>
                  <a:pt x="395288" y="1204595"/>
                </a:lnTo>
                <a:lnTo>
                  <a:pt x="394336" y="1206500"/>
                </a:lnTo>
                <a:lnTo>
                  <a:pt x="393701" y="1206817"/>
                </a:lnTo>
                <a:lnTo>
                  <a:pt x="393066" y="1206817"/>
                </a:lnTo>
                <a:lnTo>
                  <a:pt x="391796" y="1205865"/>
                </a:lnTo>
                <a:lnTo>
                  <a:pt x="390208" y="1204277"/>
                </a:lnTo>
                <a:lnTo>
                  <a:pt x="388938" y="1202372"/>
                </a:lnTo>
                <a:lnTo>
                  <a:pt x="386081" y="1197292"/>
                </a:lnTo>
                <a:lnTo>
                  <a:pt x="383858" y="1191577"/>
                </a:lnTo>
                <a:lnTo>
                  <a:pt x="381953" y="1185545"/>
                </a:lnTo>
                <a:lnTo>
                  <a:pt x="381636" y="1183005"/>
                </a:lnTo>
                <a:lnTo>
                  <a:pt x="381318" y="1180465"/>
                </a:lnTo>
                <a:lnTo>
                  <a:pt x="381001" y="1177290"/>
                </a:lnTo>
                <a:lnTo>
                  <a:pt x="380048" y="1174750"/>
                </a:lnTo>
                <a:lnTo>
                  <a:pt x="379731" y="1173480"/>
                </a:lnTo>
                <a:lnTo>
                  <a:pt x="379096" y="1172845"/>
                </a:lnTo>
                <a:lnTo>
                  <a:pt x="378461" y="1172845"/>
                </a:lnTo>
                <a:lnTo>
                  <a:pt x="377508" y="1172210"/>
                </a:lnTo>
                <a:lnTo>
                  <a:pt x="376873" y="1172845"/>
                </a:lnTo>
                <a:lnTo>
                  <a:pt x="376556" y="1173480"/>
                </a:lnTo>
                <a:lnTo>
                  <a:pt x="375603" y="1174115"/>
                </a:lnTo>
                <a:lnTo>
                  <a:pt x="374968" y="1175702"/>
                </a:lnTo>
                <a:lnTo>
                  <a:pt x="374333" y="1179512"/>
                </a:lnTo>
                <a:lnTo>
                  <a:pt x="373698" y="1184592"/>
                </a:lnTo>
                <a:lnTo>
                  <a:pt x="373698" y="1190625"/>
                </a:lnTo>
                <a:lnTo>
                  <a:pt x="373063" y="1196022"/>
                </a:lnTo>
                <a:lnTo>
                  <a:pt x="371476" y="1200150"/>
                </a:lnTo>
                <a:lnTo>
                  <a:pt x="370841" y="1202055"/>
                </a:lnTo>
                <a:lnTo>
                  <a:pt x="369571" y="1203960"/>
                </a:lnTo>
                <a:lnTo>
                  <a:pt x="368618" y="1205547"/>
                </a:lnTo>
                <a:lnTo>
                  <a:pt x="367031" y="1206500"/>
                </a:lnTo>
                <a:lnTo>
                  <a:pt x="365443" y="1207770"/>
                </a:lnTo>
                <a:lnTo>
                  <a:pt x="363538" y="1208405"/>
                </a:lnTo>
                <a:lnTo>
                  <a:pt x="361633" y="1209040"/>
                </a:lnTo>
                <a:lnTo>
                  <a:pt x="359411" y="1209675"/>
                </a:lnTo>
                <a:lnTo>
                  <a:pt x="357188" y="1209675"/>
                </a:lnTo>
                <a:lnTo>
                  <a:pt x="354648" y="1209675"/>
                </a:lnTo>
                <a:lnTo>
                  <a:pt x="352426" y="1208722"/>
                </a:lnTo>
                <a:lnTo>
                  <a:pt x="350203" y="1208087"/>
                </a:lnTo>
                <a:lnTo>
                  <a:pt x="348298" y="1206817"/>
                </a:lnTo>
                <a:lnTo>
                  <a:pt x="346393" y="1204912"/>
                </a:lnTo>
                <a:lnTo>
                  <a:pt x="344488" y="1203325"/>
                </a:lnTo>
                <a:lnTo>
                  <a:pt x="342901" y="1200785"/>
                </a:lnTo>
                <a:lnTo>
                  <a:pt x="339726" y="1195705"/>
                </a:lnTo>
                <a:lnTo>
                  <a:pt x="336868" y="1189355"/>
                </a:lnTo>
                <a:lnTo>
                  <a:pt x="334646" y="1182052"/>
                </a:lnTo>
                <a:lnTo>
                  <a:pt x="332423" y="1175067"/>
                </a:lnTo>
                <a:lnTo>
                  <a:pt x="330836" y="1167447"/>
                </a:lnTo>
                <a:lnTo>
                  <a:pt x="329566" y="1159827"/>
                </a:lnTo>
                <a:lnTo>
                  <a:pt x="327978" y="1152525"/>
                </a:lnTo>
                <a:lnTo>
                  <a:pt x="326391" y="1139507"/>
                </a:lnTo>
                <a:lnTo>
                  <a:pt x="325438" y="1127125"/>
                </a:lnTo>
                <a:close/>
                <a:moveTo>
                  <a:pt x="1965325" y="1058863"/>
                </a:moveTo>
                <a:lnTo>
                  <a:pt x="1964373" y="1071293"/>
                </a:lnTo>
                <a:lnTo>
                  <a:pt x="1962785" y="1084361"/>
                </a:lnTo>
                <a:lnTo>
                  <a:pt x="1961833" y="1091692"/>
                </a:lnTo>
                <a:lnTo>
                  <a:pt x="1960245" y="1099022"/>
                </a:lnTo>
                <a:lnTo>
                  <a:pt x="1958340" y="1106672"/>
                </a:lnTo>
                <a:lnTo>
                  <a:pt x="1956118" y="1114321"/>
                </a:lnTo>
                <a:lnTo>
                  <a:pt x="1953895" y="1121014"/>
                </a:lnTo>
                <a:lnTo>
                  <a:pt x="1951038" y="1127389"/>
                </a:lnTo>
                <a:lnTo>
                  <a:pt x="1948180" y="1132807"/>
                </a:lnTo>
                <a:lnTo>
                  <a:pt x="1946275" y="1135038"/>
                </a:lnTo>
                <a:lnTo>
                  <a:pt x="1944370" y="1136951"/>
                </a:lnTo>
                <a:lnTo>
                  <a:pt x="1942465" y="1138863"/>
                </a:lnTo>
                <a:lnTo>
                  <a:pt x="1940560" y="1139819"/>
                </a:lnTo>
                <a:lnTo>
                  <a:pt x="1938655" y="1141094"/>
                </a:lnTo>
                <a:lnTo>
                  <a:pt x="1936433" y="1141413"/>
                </a:lnTo>
                <a:lnTo>
                  <a:pt x="1933893" y="1141413"/>
                </a:lnTo>
                <a:lnTo>
                  <a:pt x="1931353" y="1141413"/>
                </a:lnTo>
                <a:lnTo>
                  <a:pt x="1928813" y="1141094"/>
                </a:lnTo>
                <a:lnTo>
                  <a:pt x="1927225" y="1140775"/>
                </a:lnTo>
                <a:lnTo>
                  <a:pt x="1925320" y="1139501"/>
                </a:lnTo>
                <a:lnTo>
                  <a:pt x="1923733" y="1138863"/>
                </a:lnTo>
                <a:lnTo>
                  <a:pt x="1922145" y="1137269"/>
                </a:lnTo>
                <a:lnTo>
                  <a:pt x="1921193" y="1135676"/>
                </a:lnTo>
                <a:lnTo>
                  <a:pt x="1919923" y="1134401"/>
                </a:lnTo>
                <a:lnTo>
                  <a:pt x="1919288" y="1132489"/>
                </a:lnTo>
                <a:lnTo>
                  <a:pt x="1917700" y="1127708"/>
                </a:lnTo>
                <a:lnTo>
                  <a:pt x="1917383" y="1122608"/>
                </a:lnTo>
                <a:lnTo>
                  <a:pt x="1917065" y="1116552"/>
                </a:lnTo>
                <a:lnTo>
                  <a:pt x="1916430" y="1111134"/>
                </a:lnTo>
                <a:lnTo>
                  <a:pt x="1915795" y="1107628"/>
                </a:lnTo>
                <a:lnTo>
                  <a:pt x="1915160" y="1106353"/>
                </a:lnTo>
                <a:lnTo>
                  <a:pt x="1914525" y="1105078"/>
                </a:lnTo>
                <a:lnTo>
                  <a:pt x="1913890" y="1104441"/>
                </a:lnTo>
                <a:lnTo>
                  <a:pt x="1913255" y="1104441"/>
                </a:lnTo>
                <a:lnTo>
                  <a:pt x="1912303" y="1104441"/>
                </a:lnTo>
                <a:lnTo>
                  <a:pt x="1911668" y="1104759"/>
                </a:lnTo>
                <a:lnTo>
                  <a:pt x="1911350" y="1105078"/>
                </a:lnTo>
                <a:lnTo>
                  <a:pt x="1910398" y="1106353"/>
                </a:lnTo>
                <a:lnTo>
                  <a:pt x="1909763" y="1108903"/>
                </a:lnTo>
                <a:lnTo>
                  <a:pt x="1909445" y="1112409"/>
                </a:lnTo>
                <a:lnTo>
                  <a:pt x="1909445" y="1114640"/>
                </a:lnTo>
                <a:lnTo>
                  <a:pt x="1908810" y="1117190"/>
                </a:lnTo>
                <a:lnTo>
                  <a:pt x="1907223" y="1123246"/>
                </a:lnTo>
                <a:lnTo>
                  <a:pt x="1904683" y="1129301"/>
                </a:lnTo>
                <a:lnTo>
                  <a:pt x="1901825" y="1134401"/>
                </a:lnTo>
                <a:lnTo>
                  <a:pt x="1900238" y="1136632"/>
                </a:lnTo>
                <a:lnTo>
                  <a:pt x="1899285" y="1137907"/>
                </a:lnTo>
                <a:lnTo>
                  <a:pt x="1898015" y="1138863"/>
                </a:lnTo>
                <a:lnTo>
                  <a:pt x="1897063" y="1139182"/>
                </a:lnTo>
                <a:lnTo>
                  <a:pt x="1896110" y="1138544"/>
                </a:lnTo>
                <a:lnTo>
                  <a:pt x="1895475" y="1136951"/>
                </a:lnTo>
                <a:lnTo>
                  <a:pt x="1895475" y="1134401"/>
                </a:lnTo>
                <a:lnTo>
                  <a:pt x="1895475" y="1130576"/>
                </a:lnTo>
                <a:lnTo>
                  <a:pt x="1897380" y="1111771"/>
                </a:lnTo>
                <a:lnTo>
                  <a:pt x="1898650" y="1102210"/>
                </a:lnTo>
                <a:lnTo>
                  <a:pt x="1899920" y="1093604"/>
                </a:lnTo>
                <a:lnTo>
                  <a:pt x="1901825" y="1085636"/>
                </a:lnTo>
                <a:lnTo>
                  <a:pt x="1902778" y="1082130"/>
                </a:lnTo>
                <a:lnTo>
                  <a:pt x="1904048" y="1079261"/>
                </a:lnTo>
                <a:lnTo>
                  <a:pt x="1905318" y="1076393"/>
                </a:lnTo>
                <a:lnTo>
                  <a:pt x="1906905" y="1074481"/>
                </a:lnTo>
                <a:lnTo>
                  <a:pt x="1908810" y="1073524"/>
                </a:lnTo>
                <a:lnTo>
                  <a:pt x="1910398" y="1072887"/>
                </a:lnTo>
                <a:lnTo>
                  <a:pt x="1965325" y="1058863"/>
                </a:lnTo>
                <a:close/>
                <a:moveTo>
                  <a:pt x="1336576" y="538163"/>
                </a:moveTo>
                <a:lnTo>
                  <a:pt x="1350233" y="538481"/>
                </a:lnTo>
                <a:lnTo>
                  <a:pt x="1363890" y="539116"/>
                </a:lnTo>
                <a:lnTo>
                  <a:pt x="1377547" y="541021"/>
                </a:lnTo>
                <a:lnTo>
                  <a:pt x="1391522" y="543243"/>
                </a:lnTo>
                <a:lnTo>
                  <a:pt x="1405497" y="546101"/>
                </a:lnTo>
                <a:lnTo>
                  <a:pt x="1418836" y="549276"/>
                </a:lnTo>
                <a:lnTo>
                  <a:pt x="1432493" y="553086"/>
                </a:lnTo>
                <a:lnTo>
                  <a:pt x="1446150" y="557531"/>
                </a:lnTo>
                <a:lnTo>
                  <a:pt x="1459490" y="562611"/>
                </a:lnTo>
                <a:lnTo>
                  <a:pt x="1472829" y="567373"/>
                </a:lnTo>
                <a:lnTo>
                  <a:pt x="1485533" y="573088"/>
                </a:lnTo>
                <a:lnTo>
                  <a:pt x="1498237" y="578803"/>
                </a:lnTo>
                <a:lnTo>
                  <a:pt x="1510306" y="584836"/>
                </a:lnTo>
                <a:lnTo>
                  <a:pt x="1522375" y="590868"/>
                </a:lnTo>
                <a:lnTo>
                  <a:pt x="1534127" y="597218"/>
                </a:lnTo>
                <a:lnTo>
                  <a:pt x="1544925" y="603568"/>
                </a:lnTo>
                <a:lnTo>
                  <a:pt x="1555724" y="609918"/>
                </a:lnTo>
                <a:lnTo>
                  <a:pt x="1565887" y="616268"/>
                </a:lnTo>
                <a:lnTo>
                  <a:pt x="1575415" y="622618"/>
                </a:lnTo>
                <a:lnTo>
                  <a:pt x="1584944" y="629285"/>
                </a:lnTo>
                <a:lnTo>
                  <a:pt x="1593201" y="635000"/>
                </a:lnTo>
                <a:lnTo>
                  <a:pt x="1600824" y="641033"/>
                </a:lnTo>
                <a:lnTo>
                  <a:pt x="1608129" y="647065"/>
                </a:lnTo>
                <a:lnTo>
                  <a:pt x="1614481" y="652780"/>
                </a:lnTo>
                <a:lnTo>
                  <a:pt x="1620198" y="657860"/>
                </a:lnTo>
                <a:lnTo>
                  <a:pt x="1624644" y="662623"/>
                </a:lnTo>
                <a:lnTo>
                  <a:pt x="1628773" y="667068"/>
                </a:lnTo>
                <a:lnTo>
                  <a:pt x="1631949" y="671195"/>
                </a:lnTo>
                <a:lnTo>
                  <a:pt x="1634172" y="674688"/>
                </a:lnTo>
                <a:lnTo>
                  <a:pt x="1635443" y="677545"/>
                </a:lnTo>
                <a:lnTo>
                  <a:pt x="1636395" y="683578"/>
                </a:lnTo>
                <a:lnTo>
                  <a:pt x="1636713" y="691515"/>
                </a:lnTo>
                <a:lnTo>
                  <a:pt x="1636713" y="702310"/>
                </a:lnTo>
                <a:lnTo>
                  <a:pt x="1636395" y="715328"/>
                </a:lnTo>
                <a:lnTo>
                  <a:pt x="1635125" y="746760"/>
                </a:lnTo>
                <a:lnTo>
                  <a:pt x="1633219" y="785178"/>
                </a:lnTo>
                <a:lnTo>
                  <a:pt x="1630361" y="829628"/>
                </a:lnTo>
                <a:lnTo>
                  <a:pt x="1626867" y="878523"/>
                </a:lnTo>
                <a:lnTo>
                  <a:pt x="1622738" y="930593"/>
                </a:lnTo>
                <a:lnTo>
                  <a:pt x="1617974" y="984568"/>
                </a:lnTo>
                <a:lnTo>
                  <a:pt x="1612893" y="1039496"/>
                </a:lnTo>
                <a:lnTo>
                  <a:pt x="1607811" y="1093471"/>
                </a:lnTo>
                <a:lnTo>
                  <a:pt x="1602412" y="1146176"/>
                </a:lnTo>
                <a:lnTo>
                  <a:pt x="1597330" y="1195388"/>
                </a:lnTo>
                <a:lnTo>
                  <a:pt x="1591931" y="1240473"/>
                </a:lnTo>
                <a:lnTo>
                  <a:pt x="1586532" y="1280478"/>
                </a:lnTo>
                <a:lnTo>
                  <a:pt x="1582085" y="1313181"/>
                </a:lnTo>
                <a:lnTo>
                  <a:pt x="1579862" y="1326516"/>
                </a:lnTo>
                <a:lnTo>
                  <a:pt x="1577639" y="1337946"/>
                </a:lnTo>
                <a:lnTo>
                  <a:pt x="1562076" y="1343978"/>
                </a:lnTo>
                <a:lnTo>
                  <a:pt x="1547149" y="1348741"/>
                </a:lnTo>
                <a:lnTo>
                  <a:pt x="1533174" y="1352868"/>
                </a:lnTo>
                <a:lnTo>
                  <a:pt x="1526504" y="1354456"/>
                </a:lnTo>
                <a:lnTo>
                  <a:pt x="1519835" y="1356043"/>
                </a:lnTo>
                <a:lnTo>
                  <a:pt x="1513800" y="1356996"/>
                </a:lnTo>
                <a:lnTo>
                  <a:pt x="1507766" y="1357948"/>
                </a:lnTo>
                <a:lnTo>
                  <a:pt x="1502049" y="1358266"/>
                </a:lnTo>
                <a:lnTo>
                  <a:pt x="1496332" y="1358266"/>
                </a:lnTo>
                <a:lnTo>
                  <a:pt x="1491568" y="1357948"/>
                </a:lnTo>
                <a:lnTo>
                  <a:pt x="1487121" y="1356996"/>
                </a:lnTo>
                <a:lnTo>
                  <a:pt x="1482357" y="1356361"/>
                </a:lnTo>
                <a:lnTo>
                  <a:pt x="1478864" y="1354773"/>
                </a:lnTo>
                <a:lnTo>
                  <a:pt x="1479816" y="1336041"/>
                </a:lnTo>
                <a:lnTo>
                  <a:pt x="1481404" y="1308418"/>
                </a:lnTo>
                <a:lnTo>
                  <a:pt x="1482992" y="1274128"/>
                </a:lnTo>
                <a:lnTo>
                  <a:pt x="1483945" y="1233806"/>
                </a:lnTo>
                <a:lnTo>
                  <a:pt x="1486486" y="1141096"/>
                </a:lnTo>
                <a:lnTo>
                  <a:pt x="1487439" y="1091883"/>
                </a:lnTo>
                <a:lnTo>
                  <a:pt x="1488074" y="1042353"/>
                </a:lnTo>
                <a:lnTo>
                  <a:pt x="1488392" y="993776"/>
                </a:lnTo>
                <a:lnTo>
                  <a:pt x="1489027" y="947738"/>
                </a:lnTo>
                <a:lnTo>
                  <a:pt x="1488392" y="905511"/>
                </a:lnTo>
                <a:lnTo>
                  <a:pt x="1487756" y="868681"/>
                </a:lnTo>
                <a:lnTo>
                  <a:pt x="1486486" y="838201"/>
                </a:lnTo>
                <a:lnTo>
                  <a:pt x="1486168" y="826136"/>
                </a:lnTo>
                <a:lnTo>
                  <a:pt x="1485216" y="815976"/>
                </a:lnTo>
                <a:lnTo>
                  <a:pt x="1484263" y="808038"/>
                </a:lnTo>
                <a:lnTo>
                  <a:pt x="1483310" y="802958"/>
                </a:lnTo>
                <a:lnTo>
                  <a:pt x="1482357" y="801371"/>
                </a:lnTo>
                <a:lnTo>
                  <a:pt x="1482040" y="800101"/>
                </a:lnTo>
                <a:lnTo>
                  <a:pt x="1481404" y="800101"/>
                </a:lnTo>
                <a:lnTo>
                  <a:pt x="1480452" y="800736"/>
                </a:lnTo>
                <a:lnTo>
                  <a:pt x="1476958" y="805498"/>
                </a:lnTo>
                <a:lnTo>
                  <a:pt x="1472829" y="810896"/>
                </a:lnTo>
                <a:lnTo>
                  <a:pt x="1465206" y="821691"/>
                </a:lnTo>
                <a:lnTo>
                  <a:pt x="1463301" y="824231"/>
                </a:lnTo>
                <a:lnTo>
                  <a:pt x="1438845" y="1187768"/>
                </a:lnTo>
                <a:lnTo>
                  <a:pt x="1432175" y="1263968"/>
                </a:lnTo>
                <a:lnTo>
                  <a:pt x="1426776" y="1322706"/>
                </a:lnTo>
                <a:lnTo>
                  <a:pt x="1421694" y="1375728"/>
                </a:lnTo>
                <a:lnTo>
                  <a:pt x="1420742" y="1381126"/>
                </a:lnTo>
                <a:lnTo>
                  <a:pt x="1418201" y="1389381"/>
                </a:lnTo>
                <a:lnTo>
                  <a:pt x="1415025" y="1397636"/>
                </a:lnTo>
                <a:lnTo>
                  <a:pt x="1411531" y="1405573"/>
                </a:lnTo>
                <a:lnTo>
                  <a:pt x="1407720" y="1413828"/>
                </a:lnTo>
                <a:lnTo>
                  <a:pt x="1403591" y="1421766"/>
                </a:lnTo>
                <a:lnTo>
                  <a:pt x="1398827" y="1430021"/>
                </a:lnTo>
                <a:lnTo>
                  <a:pt x="1393745" y="1437958"/>
                </a:lnTo>
                <a:lnTo>
                  <a:pt x="1388981" y="1445578"/>
                </a:lnTo>
                <a:lnTo>
                  <a:pt x="1342928" y="2051051"/>
                </a:lnTo>
                <a:lnTo>
                  <a:pt x="1220651" y="2051051"/>
                </a:lnTo>
                <a:lnTo>
                  <a:pt x="1159670" y="1569403"/>
                </a:lnTo>
                <a:lnTo>
                  <a:pt x="1151730" y="1570356"/>
                </a:lnTo>
                <a:lnTo>
                  <a:pt x="1148237" y="1570673"/>
                </a:lnTo>
                <a:lnTo>
                  <a:pt x="1144108" y="1570991"/>
                </a:lnTo>
                <a:lnTo>
                  <a:pt x="1138709" y="1570673"/>
                </a:lnTo>
                <a:lnTo>
                  <a:pt x="1133945" y="1570038"/>
                </a:lnTo>
                <a:lnTo>
                  <a:pt x="1076140" y="2049146"/>
                </a:lnTo>
                <a:lnTo>
                  <a:pt x="949099" y="2051051"/>
                </a:lnTo>
                <a:lnTo>
                  <a:pt x="902728" y="1437641"/>
                </a:lnTo>
                <a:lnTo>
                  <a:pt x="894153" y="1423988"/>
                </a:lnTo>
                <a:lnTo>
                  <a:pt x="890024" y="1417321"/>
                </a:lnTo>
                <a:lnTo>
                  <a:pt x="885895" y="1410018"/>
                </a:lnTo>
                <a:lnTo>
                  <a:pt x="882084" y="1403033"/>
                </a:lnTo>
                <a:lnTo>
                  <a:pt x="879226" y="1396048"/>
                </a:lnTo>
                <a:lnTo>
                  <a:pt x="876050" y="1389063"/>
                </a:lnTo>
                <a:lnTo>
                  <a:pt x="873191" y="1381443"/>
                </a:lnTo>
                <a:lnTo>
                  <a:pt x="872874" y="1375728"/>
                </a:lnTo>
                <a:lnTo>
                  <a:pt x="870650" y="1353186"/>
                </a:lnTo>
                <a:lnTo>
                  <a:pt x="864933" y="1293496"/>
                </a:lnTo>
                <a:lnTo>
                  <a:pt x="856676" y="1203643"/>
                </a:lnTo>
                <a:lnTo>
                  <a:pt x="847465" y="1091248"/>
                </a:lnTo>
                <a:lnTo>
                  <a:pt x="828726" y="815023"/>
                </a:lnTo>
                <a:lnTo>
                  <a:pt x="824915" y="811848"/>
                </a:lnTo>
                <a:lnTo>
                  <a:pt x="821739" y="808038"/>
                </a:lnTo>
                <a:lnTo>
                  <a:pt x="813799" y="800736"/>
                </a:lnTo>
                <a:lnTo>
                  <a:pt x="813481" y="800101"/>
                </a:lnTo>
                <a:lnTo>
                  <a:pt x="812529" y="801053"/>
                </a:lnTo>
                <a:lnTo>
                  <a:pt x="811893" y="803911"/>
                </a:lnTo>
                <a:lnTo>
                  <a:pt x="811576" y="809943"/>
                </a:lnTo>
                <a:lnTo>
                  <a:pt x="810623" y="818198"/>
                </a:lnTo>
                <a:lnTo>
                  <a:pt x="810305" y="841058"/>
                </a:lnTo>
                <a:lnTo>
                  <a:pt x="810623" y="872491"/>
                </a:lnTo>
                <a:lnTo>
                  <a:pt x="811576" y="909638"/>
                </a:lnTo>
                <a:lnTo>
                  <a:pt x="812846" y="951866"/>
                </a:lnTo>
                <a:lnTo>
                  <a:pt x="816340" y="1046481"/>
                </a:lnTo>
                <a:lnTo>
                  <a:pt x="820786" y="1144906"/>
                </a:lnTo>
                <a:lnTo>
                  <a:pt x="825233" y="1236981"/>
                </a:lnTo>
                <a:lnTo>
                  <a:pt x="829997" y="1311593"/>
                </a:lnTo>
                <a:lnTo>
                  <a:pt x="831903" y="1338581"/>
                </a:lnTo>
                <a:lnTo>
                  <a:pt x="833173" y="1357948"/>
                </a:lnTo>
                <a:lnTo>
                  <a:pt x="823962" y="1357948"/>
                </a:lnTo>
                <a:lnTo>
                  <a:pt x="812211" y="1358266"/>
                </a:lnTo>
                <a:lnTo>
                  <a:pt x="798236" y="1357948"/>
                </a:lnTo>
                <a:lnTo>
                  <a:pt x="790932" y="1357313"/>
                </a:lnTo>
                <a:lnTo>
                  <a:pt x="782991" y="1356678"/>
                </a:lnTo>
                <a:lnTo>
                  <a:pt x="775051" y="1355726"/>
                </a:lnTo>
                <a:lnTo>
                  <a:pt x="766794" y="1354456"/>
                </a:lnTo>
                <a:lnTo>
                  <a:pt x="758536" y="1352551"/>
                </a:lnTo>
                <a:lnTo>
                  <a:pt x="749643" y="1350328"/>
                </a:lnTo>
                <a:lnTo>
                  <a:pt x="741385" y="1347153"/>
                </a:lnTo>
                <a:lnTo>
                  <a:pt x="732810" y="1343978"/>
                </a:lnTo>
                <a:lnTo>
                  <a:pt x="724552" y="1340168"/>
                </a:lnTo>
                <a:lnTo>
                  <a:pt x="716612" y="1335406"/>
                </a:lnTo>
                <a:lnTo>
                  <a:pt x="714389" y="1323976"/>
                </a:lnTo>
                <a:lnTo>
                  <a:pt x="712483" y="1310958"/>
                </a:lnTo>
                <a:lnTo>
                  <a:pt x="708037" y="1279208"/>
                </a:lnTo>
                <a:lnTo>
                  <a:pt x="703908" y="1241108"/>
                </a:lnTo>
                <a:lnTo>
                  <a:pt x="699779" y="1198246"/>
                </a:lnTo>
                <a:lnTo>
                  <a:pt x="695650" y="1151256"/>
                </a:lnTo>
                <a:lnTo>
                  <a:pt x="691521" y="1101726"/>
                </a:lnTo>
                <a:lnTo>
                  <a:pt x="687710" y="1050608"/>
                </a:lnTo>
                <a:lnTo>
                  <a:pt x="684216" y="998856"/>
                </a:lnTo>
                <a:lnTo>
                  <a:pt x="681358" y="948056"/>
                </a:lnTo>
                <a:lnTo>
                  <a:pt x="678182" y="899161"/>
                </a:lnTo>
                <a:lnTo>
                  <a:pt x="676594" y="852806"/>
                </a:lnTo>
                <a:lnTo>
                  <a:pt x="674688" y="811213"/>
                </a:lnTo>
                <a:lnTo>
                  <a:pt x="673418" y="774701"/>
                </a:lnTo>
                <a:lnTo>
                  <a:pt x="673100" y="744855"/>
                </a:lnTo>
                <a:lnTo>
                  <a:pt x="673418" y="732473"/>
                </a:lnTo>
                <a:lnTo>
                  <a:pt x="673418" y="722630"/>
                </a:lnTo>
                <a:lnTo>
                  <a:pt x="674053" y="715010"/>
                </a:lnTo>
                <a:lnTo>
                  <a:pt x="675006" y="709295"/>
                </a:lnTo>
                <a:lnTo>
                  <a:pt x="675323" y="704850"/>
                </a:lnTo>
                <a:lnTo>
                  <a:pt x="675641" y="699770"/>
                </a:lnTo>
                <a:lnTo>
                  <a:pt x="676594" y="695643"/>
                </a:lnTo>
                <a:lnTo>
                  <a:pt x="677547" y="691198"/>
                </a:lnTo>
                <a:lnTo>
                  <a:pt x="679135" y="686753"/>
                </a:lnTo>
                <a:lnTo>
                  <a:pt x="680723" y="682625"/>
                </a:lnTo>
                <a:lnTo>
                  <a:pt x="682311" y="678498"/>
                </a:lnTo>
                <a:lnTo>
                  <a:pt x="684216" y="674370"/>
                </a:lnTo>
                <a:lnTo>
                  <a:pt x="688980" y="666433"/>
                </a:lnTo>
                <a:lnTo>
                  <a:pt x="694380" y="658495"/>
                </a:lnTo>
                <a:lnTo>
                  <a:pt x="700414" y="650875"/>
                </a:lnTo>
                <a:lnTo>
                  <a:pt x="707719" y="643890"/>
                </a:lnTo>
                <a:lnTo>
                  <a:pt x="715024" y="636588"/>
                </a:lnTo>
                <a:lnTo>
                  <a:pt x="723917" y="630238"/>
                </a:lnTo>
                <a:lnTo>
                  <a:pt x="732810" y="623571"/>
                </a:lnTo>
                <a:lnTo>
                  <a:pt x="742338" y="617538"/>
                </a:lnTo>
                <a:lnTo>
                  <a:pt x="752501" y="611506"/>
                </a:lnTo>
                <a:lnTo>
                  <a:pt x="763300" y="605791"/>
                </a:lnTo>
                <a:lnTo>
                  <a:pt x="774098" y="600076"/>
                </a:lnTo>
                <a:lnTo>
                  <a:pt x="785850" y="594996"/>
                </a:lnTo>
                <a:lnTo>
                  <a:pt x="797919" y="589916"/>
                </a:lnTo>
                <a:lnTo>
                  <a:pt x="810305" y="585153"/>
                </a:lnTo>
                <a:lnTo>
                  <a:pt x="823010" y="580708"/>
                </a:lnTo>
                <a:lnTo>
                  <a:pt x="836031" y="576581"/>
                </a:lnTo>
                <a:lnTo>
                  <a:pt x="849053" y="572453"/>
                </a:lnTo>
                <a:lnTo>
                  <a:pt x="862710" y="568326"/>
                </a:lnTo>
                <a:lnTo>
                  <a:pt x="876050" y="564516"/>
                </a:lnTo>
                <a:lnTo>
                  <a:pt x="890024" y="561023"/>
                </a:lnTo>
                <a:lnTo>
                  <a:pt x="917973" y="554673"/>
                </a:lnTo>
                <a:lnTo>
                  <a:pt x="945605" y="548958"/>
                </a:lnTo>
                <a:lnTo>
                  <a:pt x="973554" y="544196"/>
                </a:lnTo>
                <a:lnTo>
                  <a:pt x="1000551" y="540386"/>
                </a:lnTo>
                <a:lnTo>
                  <a:pt x="1004044" y="540068"/>
                </a:lnTo>
                <a:lnTo>
                  <a:pt x="1006903" y="539751"/>
                </a:lnTo>
                <a:lnTo>
                  <a:pt x="1013573" y="540068"/>
                </a:lnTo>
                <a:lnTo>
                  <a:pt x="1102184" y="867411"/>
                </a:lnTo>
                <a:lnTo>
                  <a:pt x="1104090" y="854711"/>
                </a:lnTo>
                <a:lnTo>
                  <a:pt x="1134580" y="629920"/>
                </a:lnTo>
                <a:lnTo>
                  <a:pt x="1126004" y="607696"/>
                </a:lnTo>
                <a:lnTo>
                  <a:pt x="1142837" y="578486"/>
                </a:lnTo>
                <a:lnTo>
                  <a:pt x="1181585" y="577851"/>
                </a:lnTo>
                <a:lnTo>
                  <a:pt x="1197783" y="607696"/>
                </a:lnTo>
                <a:lnTo>
                  <a:pt x="1190161" y="634048"/>
                </a:lnTo>
                <a:lnTo>
                  <a:pt x="1217792" y="871221"/>
                </a:lnTo>
                <a:lnTo>
                  <a:pt x="1290524" y="550546"/>
                </a:lnTo>
                <a:lnTo>
                  <a:pt x="1298781" y="546736"/>
                </a:lnTo>
                <a:lnTo>
                  <a:pt x="1304816" y="543243"/>
                </a:lnTo>
                <a:lnTo>
                  <a:pt x="1308627" y="541021"/>
                </a:lnTo>
                <a:lnTo>
                  <a:pt x="1309580" y="540386"/>
                </a:lnTo>
                <a:lnTo>
                  <a:pt x="1322919" y="538798"/>
                </a:lnTo>
                <a:lnTo>
                  <a:pt x="1336576" y="538163"/>
                </a:lnTo>
                <a:close/>
                <a:moveTo>
                  <a:pt x="498483" y="458789"/>
                </a:moveTo>
                <a:lnTo>
                  <a:pt x="502617" y="458789"/>
                </a:lnTo>
                <a:lnTo>
                  <a:pt x="508660" y="488634"/>
                </a:lnTo>
                <a:lnTo>
                  <a:pt x="557318" y="729933"/>
                </a:lnTo>
                <a:lnTo>
                  <a:pt x="558590" y="719138"/>
                </a:lnTo>
                <a:lnTo>
                  <a:pt x="577354" y="533084"/>
                </a:lnTo>
                <a:lnTo>
                  <a:pt x="571947" y="514669"/>
                </a:lnTo>
                <a:lnTo>
                  <a:pt x="577672" y="501651"/>
                </a:lnTo>
                <a:lnTo>
                  <a:pt x="582442" y="490539"/>
                </a:lnTo>
                <a:lnTo>
                  <a:pt x="606294" y="490221"/>
                </a:lnTo>
                <a:lnTo>
                  <a:pt x="610747" y="501969"/>
                </a:lnTo>
                <a:lnTo>
                  <a:pt x="616471" y="514669"/>
                </a:lnTo>
                <a:lnTo>
                  <a:pt x="611701" y="536576"/>
                </a:lnTo>
                <a:lnTo>
                  <a:pt x="622196" y="655955"/>
                </a:lnTo>
                <a:lnTo>
                  <a:pt x="618061" y="664845"/>
                </a:lnTo>
                <a:lnTo>
                  <a:pt x="614563" y="673735"/>
                </a:lnTo>
                <a:lnTo>
                  <a:pt x="611701" y="682308"/>
                </a:lnTo>
                <a:lnTo>
                  <a:pt x="609475" y="691198"/>
                </a:lnTo>
                <a:lnTo>
                  <a:pt x="607566" y="699770"/>
                </a:lnTo>
                <a:lnTo>
                  <a:pt x="605976" y="708025"/>
                </a:lnTo>
                <a:lnTo>
                  <a:pt x="604704" y="716598"/>
                </a:lnTo>
                <a:lnTo>
                  <a:pt x="604068" y="724853"/>
                </a:lnTo>
                <a:lnTo>
                  <a:pt x="603750" y="735330"/>
                </a:lnTo>
                <a:lnTo>
                  <a:pt x="603432" y="747395"/>
                </a:lnTo>
                <a:lnTo>
                  <a:pt x="602796" y="777240"/>
                </a:lnTo>
                <a:lnTo>
                  <a:pt x="603750" y="812165"/>
                </a:lnTo>
                <a:lnTo>
                  <a:pt x="604704" y="851535"/>
                </a:lnTo>
                <a:lnTo>
                  <a:pt x="606612" y="894715"/>
                </a:lnTo>
                <a:lnTo>
                  <a:pt x="609475" y="941070"/>
                </a:lnTo>
                <a:lnTo>
                  <a:pt x="612019" y="988695"/>
                </a:lnTo>
                <a:lnTo>
                  <a:pt x="615199" y="1037273"/>
                </a:lnTo>
                <a:lnTo>
                  <a:pt x="619015" y="1085533"/>
                </a:lnTo>
                <a:lnTo>
                  <a:pt x="622832" y="1132523"/>
                </a:lnTo>
                <a:lnTo>
                  <a:pt x="626648" y="1177608"/>
                </a:lnTo>
                <a:lnTo>
                  <a:pt x="630465" y="1219200"/>
                </a:lnTo>
                <a:lnTo>
                  <a:pt x="634599" y="1256983"/>
                </a:lnTo>
                <a:lnTo>
                  <a:pt x="638415" y="1289685"/>
                </a:lnTo>
                <a:lnTo>
                  <a:pt x="641595" y="1316038"/>
                </a:lnTo>
                <a:lnTo>
                  <a:pt x="643504" y="1326833"/>
                </a:lnTo>
                <a:lnTo>
                  <a:pt x="645094" y="1335405"/>
                </a:lnTo>
                <a:lnTo>
                  <a:pt x="646366" y="1339215"/>
                </a:lnTo>
                <a:lnTo>
                  <a:pt x="648910" y="1348423"/>
                </a:lnTo>
                <a:lnTo>
                  <a:pt x="651773" y="1356678"/>
                </a:lnTo>
                <a:lnTo>
                  <a:pt x="655907" y="1364615"/>
                </a:lnTo>
                <a:lnTo>
                  <a:pt x="660677" y="1372235"/>
                </a:lnTo>
                <a:lnTo>
                  <a:pt x="666084" y="1379538"/>
                </a:lnTo>
                <a:lnTo>
                  <a:pt x="671808" y="1386205"/>
                </a:lnTo>
                <a:lnTo>
                  <a:pt x="678487" y="1392238"/>
                </a:lnTo>
                <a:lnTo>
                  <a:pt x="685801" y="1398270"/>
                </a:lnTo>
                <a:lnTo>
                  <a:pt x="653681" y="1631951"/>
                </a:lnTo>
                <a:lnTo>
                  <a:pt x="644458" y="1700213"/>
                </a:lnTo>
                <a:lnTo>
                  <a:pt x="640323" y="1698626"/>
                </a:lnTo>
                <a:lnTo>
                  <a:pt x="636189" y="1696721"/>
                </a:lnTo>
                <a:lnTo>
                  <a:pt x="630783" y="1694181"/>
                </a:lnTo>
                <a:lnTo>
                  <a:pt x="625058" y="1690053"/>
                </a:lnTo>
                <a:lnTo>
                  <a:pt x="622196" y="1687831"/>
                </a:lnTo>
                <a:lnTo>
                  <a:pt x="619333" y="1685291"/>
                </a:lnTo>
                <a:lnTo>
                  <a:pt x="617743" y="1683386"/>
                </a:lnTo>
                <a:lnTo>
                  <a:pt x="616153" y="1681163"/>
                </a:lnTo>
                <a:lnTo>
                  <a:pt x="612973" y="1675766"/>
                </a:lnTo>
                <a:lnTo>
                  <a:pt x="610429" y="1669733"/>
                </a:lnTo>
                <a:lnTo>
                  <a:pt x="608203" y="1663383"/>
                </a:lnTo>
                <a:lnTo>
                  <a:pt x="604704" y="1652906"/>
                </a:lnTo>
                <a:lnTo>
                  <a:pt x="603750" y="1648778"/>
                </a:lnTo>
                <a:lnTo>
                  <a:pt x="599934" y="1608138"/>
                </a:lnTo>
                <a:lnTo>
                  <a:pt x="589121" y="1487488"/>
                </a:lnTo>
                <a:lnTo>
                  <a:pt x="578944" y="1601788"/>
                </a:lnTo>
                <a:lnTo>
                  <a:pt x="574810" y="1648778"/>
                </a:lnTo>
                <a:lnTo>
                  <a:pt x="573537" y="1652906"/>
                </a:lnTo>
                <a:lnTo>
                  <a:pt x="570039" y="1663383"/>
                </a:lnTo>
                <a:lnTo>
                  <a:pt x="567813" y="1669733"/>
                </a:lnTo>
                <a:lnTo>
                  <a:pt x="565269" y="1675766"/>
                </a:lnTo>
                <a:lnTo>
                  <a:pt x="562088" y="1681163"/>
                </a:lnTo>
                <a:lnTo>
                  <a:pt x="560498" y="1683386"/>
                </a:lnTo>
                <a:lnTo>
                  <a:pt x="558908" y="1685291"/>
                </a:lnTo>
                <a:lnTo>
                  <a:pt x="554456" y="1689418"/>
                </a:lnTo>
                <a:lnTo>
                  <a:pt x="550321" y="1692276"/>
                </a:lnTo>
                <a:lnTo>
                  <a:pt x="546187" y="1695133"/>
                </a:lnTo>
                <a:lnTo>
                  <a:pt x="542371" y="1697356"/>
                </a:lnTo>
                <a:lnTo>
                  <a:pt x="536328" y="1699578"/>
                </a:lnTo>
                <a:lnTo>
                  <a:pt x="534102" y="1700213"/>
                </a:lnTo>
                <a:lnTo>
                  <a:pt x="524561" y="1631951"/>
                </a:lnTo>
                <a:lnTo>
                  <a:pt x="487670" y="1361440"/>
                </a:lnTo>
                <a:lnTo>
                  <a:pt x="463182" y="1356360"/>
                </a:lnTo>
                <a:lnTo>
                  <a:pt x="452369" y="1297305"/>
                </a:lnTo>
                <a:lnTo>
                  <a:pt x="440920" y="1236345"/>
                </a:lnTo>
                <a:lnTo>
                  <a:pt x="434559" y="1201738"/>
                </a:lnTo>
                <a:lnTo>
                  <a:pt x="428835" y="1190308"/>
                </a:lnTo>
                <a:lnTo>
                  <a:pt x="424064" y="1179195"/>
                </a:lnTo>
                <a:lnTo>
                  <a:pt x="419930" y="1167448"/>
                </a:lnTo>
                <a:lnTo>
                  <a:pt x="418022" y="1161415"/>
                </a:lnTo>
                <a:lnTo>
                  <a:pt x="416113" y="1155383"/>
                </a:lnTo>
                <a:lnTo>
                  <a:pt x="415796" y="1150938"/>
                </a:lnTo>
                <a:lnTo>
                  <a:pt x="411979" y="1094423"/>
                </a:lnTo>
                <a:lnTo>
                  <a:pt x="406573" y="1016318"/>
                </a:lnTo>
                <a:lnTo>
                  <a:pt x="400212" y="915035"/>
                </a:lnTo>
                <a:lnTo>
                  <a:pt x="389081" y="686118"/>
                </a:lnTo>
                <a:lnTo>
                  <a:pt x="388763" y="686118"/>
                </a:lnTo>
                <a:lnTo>
                  <a:pt x="384629" y="681038"/>
                </a:lnTo>
                <a:lnTo>
                  <a:pt x="379540" y="674370"/>
                </a:lnTo>
                <a:lnTo>
                  <a:pt x="379222" y="674053"/>
                </a:lnTo>
                <a:lnTo>
                  <a:pt x="378904" y="674370"/>
                </a:lnTo>
                <a:lnTo>
                  <a:pt x="378586" y="676275"/>
                </a:lnTo>
                <a:lnTo>
                  <a:pt x="377632" y="685483"/>
                </a:lnTo>
                <a:lnTo>
                  <a:pt x="377632" y="700088"/>
                </a:lnTo>
                <a:lnTo>
                  <a:pt x="377632" y="720090"/>
                </a:lnTo>
                <a:lnTo>
                  <a:pt x="378586" y="772795"/>
                </a:lnTo>
                <a:lnTo>
                  <a:pt x="380176" y="836613"/>
                </a:lnTo>
                <a:lnTo>
                  <a:pt x="382721" y="906145"/>
                </a:lnTo>
                <a:lnTo>
                  <a:pt x="385265" y="975043"/>
                </a:lnTo>
                <a:lnTo>
                  <a:pt x="387491" y="1036955"/>
                </a:lnTo>
                <a:lnTo>
                  <a:pt x="390035" y="1086168"/>
                </a:lnTo>
                <a:lnTo>
                  <a:pt x="391625" y="1114108"/>
                </a:lnTo>
                <a:lnTo>
                  <a:pt x="385901" y="1114425"/>
                </a:lnTo>
                <a:lnTo>
                  <a:pt x="378586" y="1114425"/>
                </a:lnTo>
                <a:lnTo>
                  <a:pt x="370317" y="1114425"/>
                </a:lnTo>
                <a:lnTo>
                  <a:pt x="360776" y="1113155"/>
                </a:lnTo>
                <a:lnTo>
                  <a:pt x="356006" y="1112520"/>
                </a:lnTo>
                <a:lnTo>
                  <a:pt x="350600" y="1111568"/>
                </a:lnTo>
                <a:lnTo>
                  <a:pt x="345193" y="1109980"/>
                </a:lnTo>
                <a:lnTo>
                  <a:pt x="340423" y="1108075"/>
                </a:lnTo>
                <a:lnTo>
                  <a:pt x="335016" y="1105535"/>
                </a:lnTo>
                <a:lnTo>
                  <a:pt x="329928" y="1102678"/>
                </a:lnTo>
                <a:lnTo>
                  <a:pt x="324521" y="1099503"/>
                </a:lnTo>
                <a:lnTo>
                  <a:pt x="319751" y="1095693"/>
                </a:lnTo>
                <a:lnTo>
                  <a:pt x="318161" y="1085215"/>
                </a:lnTo>
                <a:lnTo>
                  <a:pt x="317207" y="1073150"/>
                </a:lnTo>
                <a:lnTo>
                  <a:pt x="314662" y="1050290"/>
                </a:lnTo>
                <a:lnTo>
                  <a:pt x="312754" y="1023303"/>
                </a:lnTo>
                <a:lnTo>
                  <a:pt x="311164" y="994093"/>
                </a:lnTo>
                <a:lnTo>
                  <a:pt x="309574" y="962660"/>
                </a:lnTo>
                <a:lnTo>
                  <a:pt x="307030" y="895350"/>
                </a:lnTo>
                <a:lnTo>
                  <a:pt x="304486" y="826453"/>
                </a:lnTo>
                <a:lnTo>
                  <a:pt x="303531" y="761365"/>
                </a:lnTo>
                <a:lnTo>
                  <a:pt x="303213" y="704533"/>
                </a:lnTo>
                <a:lnTo>
                  <a:pt x="303213" y="681355"/>
                </a:lnTo>
                <a:lnTo>
                  <a:pt x="303531" y="661670"/>
                </a:lnTo>
                <a:lnTo>
                  <a:pt x="304168" y="646748"/>
                </a:lnTo>
                <a:lnTo>
                  <a:pt x="305122" y="637223"/>
                </a:lnTo>
                <a:lnTo>
                  <a:pt x="305758" y="626745"/>
                </a:lnTo>
                <a:lnTo>
                  <a:pt x="307030" y="616586"/>
                </a:lnTo>
                <a:lnTo>
                  <a:pt x="308620" y="606426"/>
                </a:lnTo>
                <a:lnTo>
                  <a:pt x="311482" y="596901"/>
                </a:lnTo>
                <a:lnTo>
                  <a:pt x="314344" y="587694"/>
                </a:lnTo>
                <a:lnTo>
                  <a:pt x="318161" y="579121"/>
                </a:lnTo>
                <a:lnTo>
                  <a:pt x="321977" y="570231"/>
                </a:lnTo>
                <a:lnTo>
                  <a:pt x="326430" y="561976"/>
                </a:lnTo>
                <a:lnTo>
                  <a:pt x="331836" y="554039"/>
                </a:lnTo>
                <a:lnTo>
                  <a:pt x="336924" y="546736"/>
                </a:lnTo>
                <a:lnTo>
                  <a:pt x="342649" y="539434"/>
                </a:lnTo>
                <a:lnTo>
                  <a:pt x="349009" y="532449"/>
                </a:lnTo>
                <a:lnTo>
                  <a:pt x="355370" y="526099"/>
                </a:lnTo>
                <a:lnTo>
                  <a:pt x="362367" y="519749"/>
                </a:lnTo>
                <a:lnTo>
                  <a:pt x="369363" y="513716"/>
                </a:lnTo>
                <a:lnTo>
                  <a:pt x="376996" y="508001"/>
                </a:lnTo>
                <a:lnTo>
                  <a:pt x="383675" y="502921"/>
                </a:lnTo>
                <a:lnTo>
                  <a:pt x="390035" y="498794"/>
                </a:lnTo>
                <a:lnTo>
                  <a:pt x="397350" y="494349"/>
                </a:lnTo>
                <a:lnTo>
                  <a:pt x="404346" y="490539"/>
                </a:lnTo>
                <a:lnTo>
                  <a:pt x="411661" y="486729"/>
                </a:lnTo>
                <a:lnTo>
                  <a:pt x="418658" y="483236"/>
                </a:lnTo>
                <a:lnTo>
                  <a:pt x="426290" y="479744"/>
                </a:lnTo>
                <a:lnTo>
                  <a:pt x="433287" y="476886"/>
                </a:lnTo>
                <a:lnTo>
                  <a:pt x="448870" y="471171"/>
                </a:lnTo>
                <a:lnTo>
                  <a:pt x="463818" y="466091"/>
                </a:lnTo>
                <a:lnTo>
                  <a:pt x="479401" y="461964"/>
                </a:lnTo>
                <a:lnTo>
                  <a:pt x="494985" y="459106"/>
                </a:lnTo>
                <a:lnTo>
                  <a:pt x="498483" y="458789"/>
                </a:lnTo>
                <a:close/>
                <a:moveTo>
                  <a:pt x="702090" y="457201"/>
                </a:moveTo>
                <a:lnTo>
                  <a:pt x="710728" y="457519"/>
                </a:lnTo>
                <a:lnTo>
                  <a:pt x="719367" y="458791"/>
                </a:lnTo>
                <a:lnTo>
                  <a:pt x="728005" y="460700"/>
                </a:lnTo>
                <a:lnTo>
                  <a:pt x="736323" y="462927"/>
                </a:lnTo>
                <a:lnTo>
                  <a:pt x="744642" y="465790"/>
                </a:lnTo>
                <a:lnTo>
                  <a:pt x="752960" y="469290"/>
                </a:lnTo>
                <a:lnTo>
                  <a:pt x="760959" y="473426"/>
                </a:lnTo>
                <a:lnTo>
                  <a:pt x="768317" y="477562"/>
                </a:lnTo>
                <a:lnTo>
                  <a:pt x="775996" y="482334"/>
                </a:lnTo>
                <a:lnTo>
                  <a:pt x="783674" y="487424"/>
                </a:lnTo>
                <a:lnTo>
                  <a:pt x="790713" y="492514"/>
                </a:lnTo>
                <a:lnTo>
                  <a:pt x="797752" y="498240"/>
                </a:lnTo>
                <a:lnTo>
                  <a:pt x="804470" y="503967"/>
                </a:lnTo>
                <a:lnTo>
                  <a:pt x="810869" y="510012"/>
                </a:lnTo>
                <a:lnTo>
                  <a:pt x="814388" y="513193"/>
                </a:lnTo>
                <a:lnTo>
                  <a:pt x="799031" y="518919"/>
                </a:lnTo>
                <a:lnTo>
                  <a:pt x="784634" y="524328"/>
                </a:lnTo>
                <a:lnTo>
                  <a:pt x="771197" y="530372"/>
                </a:lnTo>
                <a:lnTo>
                  <a:pt x="757759" y="535780"/>
                </a:lnTo>
                <a:lnTo>
                  <a:pt x="745282" y="541825"/>
                </a:lnTo>
                <a:lnTo>
                  <a:pt x="733764" y="548506"/>
                </a:lnTo>
                <a:lnTo>
                  <a:pt x="722246" y="554869"/>
                </a:lnTo>
                <a:lnTo>
                  <a:pt x="711688" y="561231"/>
                </a:lnTo>
                <a:lnTo>
                  <a:pt x="701770" y="567594"/>
                </a:lnTo>
                <a:lnTo>
                  <a:pt x="692172" y="574275"/>
                </a:lnTo>
                <a:lnTo>
                  <a:pt x="683534" y="580638"/>
                </a:lnTo>
                <a:lnTo>
                  <a:pt x="675215" y="587955"/>
                </a:lnTo>
                <a:lnTo>
                  <a:pt x="667537" y="594636"/>
                </a:lnTo>
                <a:lnTo>
                  <a:pt x="660498" y="601635"/>
                </a:lnTo>
                <a:lnTo>
                  <a:pt x="653779" y="608634"/>
                </a:lnTo>
                <a:lnTo>
                  <a:pt x="647700" y="615951"/>
                </a:lnTo>
                <a:lnTo>
                  <a:pt x="670096" y="482334"/>
                </a:lnTo>
                <a:lnTo>
                  <a:pt x="672656" y="467381"/>
                </a:lnTo>
                <a:lnTo>
                  <a:pt x="677775" y="464200"/>
                </a:lnTo>
                <a:lnTo>
                  <a:pt x="681614" y="461655"/>
                </a:lnTo>
                <a:lnTo>
                  <a:pt x="683854" y="459746"/>
                </a:lnTo>
                <a:lnTo>
                  <a:pt x="684494" y="459110"/>
                </a:lnTo>
                <a:lnTo>
                  <a:pt x="693452" y="457519"/>
                </a:lnTo>
                <a:lnTo>
                  <a:pt x="702090" y="457201"/>
                </a:lnTo>
                <a:close/>
                <a:moveTo>
                  <a:pt x="1819767" y="419101"/>
                </a:moveTo>
                <a:lnTo>
                  <a:pt x="1828029" y="419418"/>
                </a:lnTo>
                <a:lnTo>
                  <a:pt x="1836609" y="420687"/>
                </a:lnTo>
                <a:lnTo>
                  <a:pt x="1845189" y="422272"/>
                </a:lnTo>
                <a:lnTo>
                  <a:pt x="1853451" y="424810"/>
                </a:lnTo>
                <a:lnTo>
                  <a:pt x="1862030" y="427347"/>
                </a:lnTo>
                <a:lnTo>
                  <a:pt x="1869657" y="431153"/>
                </a:lnTo>
                <a:lnTo>
                  <a:pt x="1877601" y="434959"/>
                </a:lnTo>
                <a:lnTo>
                  <a:pt x="1885545" y="439400"/>
                </a:lnTo>
                <a:lnTo>
                  <a:pt x="1893172" y="443840"/>
                </a:lnTo>
                <a:lnTo>
                  <a:pt x="1900480" y="449232"/>
                </a:lnTo>
                <a:lnTo>
                  <a:pt x="1907789" y="454307"/>
                </a:lnTo>
                <a:lnTo>
                  <a:pt x="1914462" y="460016"/>
                </a:lnTo>
                <a:lnTo>
                  <a:pt x="1921453" y="465725"/>
                </a:lnTo>
                <a:lnTo>
                  <a:pt x="1927809" y="471434"/>
                </a:lnTo>
                <a:lnTo>
                  <a:pt x="1937977" y="481901"/>
                </a:lnTo>
                <a:lnTo>
                  <a:pt x="1947193" y="492051"/>
                </a:lnTo>
                <a:lnTo>
                  <a:pt x="1955455" y="502201"/>
                </a:lnTo>
                <a:lnTo>
                  <a:pt x="1962763" y="511399"/>
                </a:lnTo>
                <a:lnTo>
                  <a:pt x="1968483" y="520279"/>
                </a:lnTo>
                <a:lnTo>
                  <a:pt x="1973250" y="528209"/>
                </a:lnTo>
                <a:lnTo>
                  <a:pt x="1976427" y="534552"/>
                </a:lnTo>
                <a:lnTo>
                  <a:pt x="1977381" y="537090"/>
                </a:lnTo>
                <a:lnTo>
                  <a:pt x="1977698" y="539310"/>
                </a:lnTo>
                <a:lnTo>
                  <a:pt x="1979923" y="545654"/>
                </a:lnTo>
                <a:lnTo>
                  <a:pt x="1981829" y="552949"/>
                </a:lnTo>
                <a:lnTo>
                  <a:pt x="1983418" y="561512"/>
                </a:lnTo>
                <a:lnTo>
                  <a:pt x="1984689" y="571345"/>
                </a:lnTo>
                <a:lnTo>
                  <a:pt x="1985643" y="582129"/>
                </a:lnTo>
                <a:lnTo>
                  <a:pt x="1986914" y="594181"/>
                </a:lnTo>
                <a:lnTo>
                  <a:pt x="1988185" y="620507"/>
                </a:lnTo>
                <a:lnTo>
                  <a:pt x="1989138" y="649687"/>
                </a:lnTo>
                <a:lnTo>
                  <a:pt x="1989138" y="681404"/>
                </a:lnTo>
                <a:lnTo>
                  <a:pt x="1988820" y="715025"/>
                </a:lnTo>
                <a:lnTo>
                  <a:pt x="1987549" y="749914"/>
                </a:lnTo>
                <a:lnTo>
                  <a:pt x="1986596" y="785438"/>
                </a:lnTo>
                <a:lnTo>
                  <a:pt x="1984689" y="820961"/>
                </a:lnTo>
                <a:lnTo>
                  <a:pt x="1982783" y="856485"/>
                </a:lnTo>
                <a:lnTo>
                  <a:pt x="1980558" y="890423"/>
                </a:lnTo>
                <a:lnTo>
                  <a:pt x="1978016" y="922775"/>
                </a:lnTo>
                <a:lnTo>
                  <a:pt x="1975474" y="952906"/>
                </a:lnTo>
                <a:lnTo>
                  <a:pt x="1973250" y="979866"/>
                </a:lnTo>
                <a:lnTo>
                  <a:pt x="1970707" y="1003972"/>
                </a:lnTo>
                <a:lnTo>
                  <a:pt x="1968801" y="1018244"/>
                </a:lnTo>
                <a:lnTo>
                  <a:pt x="1967212" y="1030614"/>
                </a:lnTo>
                <a:lnTo>
                  <a:pt x="1957997" y="1035689"/>
                </a:lnTo>
                <a:lnTo>
                  <a:pt x="1948464" y="1039812"/>
                </a:lnTo>
                <a:lnTo>
                  <a:pt x="1939884" y="1042984"/>
                </a:lnTo>
                <a:lnTo>
                  <a:pt x="1931622" y="1045522"/>
                </a:lnTo>
                <a:lnTo>
                  <a:pt x="1923995" y="1047107"/>
                </a:lnTo>
                <a:lnTo>
                  <a:pt x="1920500" y="1047107"/>
                </a:lnTo>
                <a:lnTo>
                  <a:pt x="1917322" y="1047425"/>
                </a:lnTo>
                <a:lnTo>
                  <a:pt x="1914145" y="1047107"/>
                </a:lnTo>
                <a:lnTo>
                  <a:pt x="1911285" y="1046790"/>
                </a:lnTo>
                <a:lnTo>
                  <a:pt x="1908425" y="1045522"/>
                </a:lnTo>
                <a:lnTo>
                  <a:pt x="1906200" y="1044570"/>
                </a:lnTo>
                <a:lnTo>
                  <a:pt x="1907789" y="1016024"/>
                </a:lnTo>
                <a:lnTo>
                  <a:pt x="1909378" y="968765"/>
                </a:lnTo>
                <a:lnTo>
                  <a:pt x="1910331" y="910088"/>
                </a:lnTo>
                <a:lnTo>
                  <a:pt x="1911602" y="845701"/>
                </a:lnTo>
                <a:lnTo>
                  <a:pt x="1912238" y="781314"/>
                </a:lnTo>
                <a:lnTo>
                  <a:pt x="1912238" y="722320"/>
                </a:lnTo>
                <a:lnTo>
                  <a:pt x="1911920" y="696629"/>
                </a:lnTo>
                <a:lnTo>
                  <a:pt x="1911602" y="674426"/>
                </a:lnTo>
                <a:lnTo>
                  <a:pt x="1910649" y="656982"/>
                </a:lnTo>
                <a:lnTo>
                  <a:pt x="1910014" y="644295"/>
                </a:lnTo>
                <a:lnTo>
                  <a:pt x="1909696" y="639537"/>
                </a:lnTo>
                <a:lnTo>
                  <a:pt x="1909060" y="636682"/>
                </a:lnTo>
                <a:lnTo>
                  <a:pt x="1908107" y="635414"/>
                </a:lnTo>
                <a:lnTo>
                  <a:pt x="1907789" y="635414"/>
                </a:lnTo>
                <a:lnTo>
                  <a:pt x="1907471" y="635731"/>
                </a:lnTo>
                <a:lnTo>
                  <a:pt x="1902387" y="644295"/>
                </a:lnTo>
                <a:lnTo>
                  <a:pt x="1897938" y="653175"/>
                </a:lnTo>
                <a:lnTo>
                  <a:pt x="1896985" y="655713"/>
                </a:lnTo>
                <a:lnTo>
                  <a:pt x="1881732" y="956395"/>
                </a:lnTo>
                <a:lnTo>
                  <a:pt x="1876966" y="1027760"/>
                </a:lnTo>
                <a:lnTo>
                  <a:pt x="1872835" y="1088340"/>
                </a:lnTo>
                <a:lnTo>
                  <a:pt x="1870928" y="1111811"/>
                </a:lnTo>
                <a:lnTo>
                  <a:pt x="1870610" y="1115935"/>
                </a:lnTo>
                <a:lnTo>
                  <a:pt x="1867750" y="1127670"/>
                </a:lnTo>
                <a:lnTo>
                  <a:pt x="1866797" y="1132428"/>
                </a:lnTo>
                <a:lnTo>
                  <a:pt x="1864890" y="1136868"/>
                </a:lnTo>
                <a:lnTo>
                  <a:pt x="1862348" y="1141309"/>
                </a:lnTo>
                <a:lnTo>
                  <a:pt x="1859170" y="1145432"/>
                </a:lnTo>
                <a:lnTo>
                  <a:pt x="1854722" y="1150507"/>
                </a:lnTo>
                <a:lnTo>
                  <a:pt x="1848684" y="1155581"/>
                </a:lnTo>
                <a:lnTo>
                  <a:pt x="1847731" y="1163194"/>
                </a:lnTo>
                <a:lnTo>
                  <a:pt x="1833431" y="1252320"/>
                </a:lnTo>
                <a:lnTo>
                  <a:pt x="1822627" y="1317024"/>
                </a:lnTo>
                <a:lnTo>
                  <a:pt x="1808010" y="1320513"/>
                </a:lnTo>
                <a:lnTo>
                  <a:pt x="1770513" y="1592332"/>
                </a:lnTo>
                <a:lnTo>
                  <a:pt x="1760980" y="1660525"/>
                </a:lnTo>
                <a:lnTo>
                  <a:pt x="1757166" y="1658939"/>
                </a:lnTo>
                <a:lnTo>
                  <a:pt x="1753035" y="1657036"/>
                </a:lnTo>
                <a:lnTo>
                  <a:pt x="1747951" y="1654499"/>
                </a:lnTo>
                <a:lnTo>
                  <a:pt x="1742231" y="1650693"/>
                </a:lnTo>
                <a:lnTo>
                  <a:pt x="1739054" y="1648472"/>
                </a:lnTo>
                <a:lnTo>
                  <a:pt x="1736511" y="1645618"/>
                </a:lnTo>
                <a:lnTo>
                  <a:pt x="1734605" y="1643715"/>
                </a:lnTo>
                <a:lnTo>
                  <a:pt x="1733016" y="1641495"/>
                </a:lnTo>
                <a:lnTo>
                  <a:pt x="1730156" y="1636103"/>
                </a:lnTo>
                <a:lnTo>
                  <a:pt x="1727614" y="1630076"/>
                </a:lnTo>
                <a:lnTo>
                  <a:pt x="1725390" y="1624050"/>
                </a:lnTo>
                <a:lnTo>
                  <a:pt x="1721894" y="1613583"/>
                </a:lnTo>
                <a:lnTo>
                  <a:pt x="1720305" y="1609143"/>
                </a:lnTo>
                <a:lnTo>
                  <a:pt x="1717128" y="1568861"/>
                </a:lnTo>
                <a:lnTo>
                  <a:pt x="1706006" y="1448334"/>
                </a:lnTo>
                <a:lnTo>
                  <a:pt x="1695837" y="1562201"/>
                </a:lnTo>
                <a:lnTo>
                  <a:pt x="1691706" y="1609143"/>
                </a:lnTo>
                <a:lnTo>
                  <a:pt x="1690753" y="1613583"/>
                </a:lnTo>
                <a:lnTo>
                  <a:pt x="1687257" y="1624050"/>
                </a:lnTo>
                <a:lnTo>
                  <a:pt x="1685033" y="1630076"/>
                </a:lnTo>
                <a:lnTo>
                  <a:pt x="1681855" y="1636103"/>
                </a:lnTo>
                <a:lnTo>
                  <a:pt x="1678995" y="1641495"/>
                </a:lnTo>
                <a:lnTo>
                  <a:pt x="1677406" y="1643715"/>
                </a:lnTo>
                <a:lnTo>
                  <a:pt x="1675818" y="1645618"/>
                </a:lnTo>
                <a:lnTo>
                  <a:pt x="1671369" y="1649741"/>
                </a:lnTo>
                <a:lnTo>
                  <a:pt x="1667238" y="1652913"/>
                </a:lnTo>
                <a:lnTo>
                  <a:pt x="1663107" y="1655767"/>
                </a:lnTo>
                <a:lnTo>
                  <a:pt x="1658976" y="1657670"/>
                </a:lnTo>
                <a:lnTo>
                  <a:pt x="1653256" y="1659891"/>
                </a:lnTo>
                <a:lnTo>
                  <a:pt x="1651032" y="1660525"/>
                </a:lnTo>
                <a:lnTo>
                  <a:pt x="1641816" y="1592332"/>
                </a:lnTo>
                <a:lnTo>
                  <a:pt x="1614488" y="1395366"/>
                </a:lnTo>
                <a:lnTo>
                  <a:pt x="1621161" y="1389657"/>
                </a:lnTo>
                <a:lnTo>
                  <a:pt x="1627199" y="1383313"/>
                </a:lnTo>
                <a:lnTo>
                  <a:pt x="1632283" y="1376653"/>
                </a:lnTo>
                <a:lnTo>
                  <a:pt x="1637367" y="1369358"/>
                </a:lnTo>
                <a:lnTo>
                  <a:pt x="1641498" y="1362063"/>
                </a:lnTo>
                <a:lnTo>
                  <a:pt x="1644994" y="1354133"/>
                </a:lnTo>
                <a:lnTo>
                  <a:pt x="1647854" y="1345887"/>
                </a:lnTo>
                <a:lnTo>
                  <a:pt x="1650078" y="1337006"/>
                </a:lnTo>
                <a:lnTo>
                  <a:pt x="1652620" y="1321464"/>
                </a:lnTo>
                <a:lnTo>
                  <a:pt x="1656116" y="1299896"/>
                </a:lnTo>
                <a:lnTo>
                  <a:pt x="1659929" y="1270399"/>
                </a:lnTo>
                <a:lnTo>
                  <a:pt x="1664378" y="1234875"/>
                </a:lnTo>
                <a:lnTo>
                  <a:pt x="1668827" y="1195546"/>
                </a:lnTo>
                <a:lnTo>
                  <a:pt x="1673275" y="1152410"/>
                </a:lnTo>
                <a:lnTo>
                  <a:pt x="1678360" y="1106419"/>
                </a:lnTo>
                <a:lnTo>
                  <a:pt x="1683126" y="1058843"/>
                </a:lnTo>
                <a:lnTo>
                  <a:pt x="1687575" y="1009998"/>
                </a:lnTo>
                <a:lnTo>
                  <a:pt x="1692024" y="961470"/>
                </a:lnTo>
                <a:lnTo>
                  <a:pt x="1695837" y="913894"/>
                </a:lnTo>
                <a:lnTo>
                  <a:pt x="1699332" y="867903"/>
                </a:lnTo>
                <a:lnTo>
                  <a:pt x="1702192" y="824767"/>
                </a:lnTo>
                <a:lnTo>
                  <a:pt x="1704417" y="785438"/>
                </a:lnTo>
                <a:lnTo>
                  <a:pt x="1705688" y="750548"/>
                </a:lnTo>
                <a:lnTo>
                  <a:pt x="1706006" y="721051"/>
                </a:lnTo>
                <a:lnTo>
                  <a:pt x="1706006" y="708364"/>
                </a:lnTo>
                <a:lnTo>
                  <a:pt x="1705688" y="697897"/>
                </a:lnTo>
                <a:lnTo>
                  <a:pt x="1705052" y="688699"/>
                </a:lnTo>
                <a:lnTo>
                  <a:pt x="1703781" y="681721"/>
                </a:lnTo>
                <a:lnTo>
                  <a:pt x="1701557" y="672840"/>
                </a:lnTo>
                <a:lnTo>
                  <a:pt x="1699968" y="668083"/>
                </a:lnTo>
                <a:lnTo>
                  <a:pt x="1698061" y="663325"/>
                </a:lnTo>
                <a:lnTo>
                  <a:pt x="1695837" y="658567"/>
                </a:lnTo>
                <a:lnTo>
                  <a:pt x="1693613" y="653493"/>
                </a:lnTo>
                <a:lnTo>
                  <a:pt x="1690753" y="648735"/>
                </a:lnTo>
                <a:lnTo>
                  <a:pt x="1687575" y="643660"/>
                </a:lnTo>
                <a:lnTo>
                  <a:pt x="1680266" y="633511"/>
                </a:lnTo>
                <a:lnTo>
                  <a:pt x="1694566" y="494588"/>
                </a:lnTo>
                <a:lnTo>
                  <a:pt x="1689164" y="476509"/>
                </a:lnTo>
                <a:lnTo>
                  <a:pt x="1694884" y="463505"/>
                </a:lnTo>
                <a:lnTo>
                  <a:pt x="1699650" y="452087"/>
                </a:lnTo>
                <a:lnTo>
                  <a:pt x="1723483" y="452087"/>
                </a:lnTo>
                <a:lnTo>
                  <a:pt x="1727932" y="463505"/>
                </a:lnTo>
                <a:lnTo>
                  <a:pt x="1733016" y="476509"/>
                </a:lnTo>
                <a:lnTo>
                  <a:pt x="1728567" y="498077"/>
                </a:lnTo>
                <a:lnTo>
                  <a:pt x="1745727" y="694408"/>
                </a:lnTo>
                <a:lnTo>
                  <a:pt x="1787672" y="444157"/>
                </a:lnTo>
                <a:lnTo>
                  <a:pt x="1790532" y="429250"/>
                </a:lnTo>
                <a:lnTo>
                  <a:pt x="1795617" y="425761"/>
                </a:lnTo>
                <a:lnTo>
                  <a:pt x="1799430" y="423224"/>
                </a:lnTo>
                <a:lnTo>
                  <a:pt x="1801654" y="421321"/>
                </a:lnTo>
                <a:lnTo>
                  <a:pt x="1801972" y="420687"/>
                </a:lnTo>
                <a:lnTo>
                  <a:pt x="1810552" y="419418"/>
                </a:lnTo>
                <a:lnTo>
                  <a:pt x="1819767" y="419101"/>
                </a:lnTo>
                <a:close/>
                <a:moveTo>
                  <a:pt x="1616502" y="419101"/>
                </a:moveTo>
                <a:lnTo>
                  <a:pt x="1620650" y="419419"/>
                </a:lnTo>
                <a:lnTo>
                  <a:pt x="1626712" y="449632"/>
                </a:lnTo>
                <a:lnTo>
                  <a:pt x="1658938" y="608014"/>
                </a:lnTo>
                <a:lnTo>
                  <a:pt x="1650004" y="600063"/>
                </a:lnTo>
                <a:lnTo>
                  <a:pt x="1640751" y="591794"/>
                </a:lnTo>
                <a:lnTo>
                  <a:pt x="1630860" y="583525"/>
                </a:lnTo>
                <a:lnTo>
                  <a:pt x="1620331" y="575574"/>
                </a:lnTo>
                <a:lnTo>
                  <a:pt x="1609163" y="567623"/>
                </a:lnTo>
                <a:lnTo>
                  <a:pt x="1597996" y="559990"/>
                </a:lnTo>
                <a:lnTo>
                  <a:pt x="1585871" y="552358"/>
                </a:lnTo>
                <a:lnTo>
                  <a:pt x="1573747" y="544725"/>
                </a:lnTo>
                <a:lnTo>
                  <a:pt x="1561303" y="537728"/>
                </a:lnTo>
                <a:lnTo>
                  <a:pt x="1548221" y="530413"/>
                </a:lnTo>
                <a:lnTo>
                  <a:pt x="1534820" y="523734"/>
                </a:lnTo>
                <a:lnTo>
                  <a:pt x="1521419" y="517374"/>
                </a:lnTo>
                <a:lnTo>
                  <a:pt x="1507699" y="511013"/>
                </a:lnTo>
                <a:lnTo>
                  <a:pt x="1493660" y="504970"/>
                </a:lnTo>
                <a:lnTo>
                  <a:pt x="1479621" y="499245"/>
                </a:lnTo>
                <a:lnTo>
                  <a:pt x="1465263" y="494475"/>
                </a:lnTo>
                <a:lnTo>
                  <a:pt x="1472283" y="487160"/>
                </a:lnTo>
                <a:lnTo>
                  <a:pt x="1479302" y="480799"/>
                </a:lnTo>
                <a:lnTo>
                  <a:pt x="1486641" y="474439"/>
                </a:lnTo>
                <a:lnTo>
                  <a:pt x="1494298" y="468396"/>
                </a:lnTo>
                <a:lnTo>
                  <a:pt x="1500999" y="463944"/>
                </a:lnTo>
                <a:lnTo>
                  <a:pt x="1507699" y="459173"/>
                </a:lnTo>
                <a:lnTo>
                  <a:pt x="1514719" y="455039"/>
                </a:lnTo>
                <a:lnTo>
                  <a:pt x="1521738" y="450904"/>
                </a:lnTo>
                <a:lnTo>
                  <a:pt x="1528758" y="447406"/>
                </a:lnTo>
                <a:lnTo>
                  <a:pt x="1536415" y="443907"/>
                </a:lnTo>
                <a:lnTo>
                  <a:pt x="1543435" y="440409"/>
                </a:lnTo>
                <a:lnTo>
                  <a:pt x="1551093" y="437229"/>
                </a:lnTo>
                <a:lnTo>
                  <a:pt x="1566089" y="431504"/>
                </a:lnTo>
                <a:lnTo>
                  <a:pt x="1581723" y="426415"/>
                </a:lnTo>
                <a:lnTo>
                  <a:pt x="1597358" y="422917"/>
                </a:lnTo>
                <a:lnTo>
                  <a:pt x="1612673" y="419419"/>
                </a:lnTo>
                <a:lnTo>
                  <a:pt x="1616502" y="419101"/>
                </a:lnTo>
                <a:close/>
                <a:moveTo>
                  <a:pt x="610198" y="38100"/>
                </a:moveTo>
                <a:lnTo>
                  <a:pt x="618114" y="38418"/>
                </a:lnTo>
                <a:lnTo>
                  <a:pt x="620963" y="38418"/>
                </a:lnTo>
                <a:lnTo>
                  <a:pt x="612731" y="41593"/>
                </a:lnTo>
                <a:lnTo>
                  <a:pt x="605449" y="44768"/>
                </a:lnTo>
                <a:lnTo>
                  <a:pt x="597850" y="48260"/>
                </a:lnTo>
                <a:lnTo>
                  <a:pt x="590568" y="52071"/>
                </a:lnTo>
                <a:lnTo>
                  <a:pt x="593418" y="53023"/>
                </a:lnTo>
                <a:lnTo>
                  <a:pt x="601650" y="52388"/>
                </a:lnTo>
                <a:lnTo>
                  <a:pt x="610832" y="52071"/>
                </a:lnTo>
                <a:lnTo>
                  <a:pt x="620647" y="52388"/>
                </a:lnTo>
                <a:lnTo>
                  <a:pt x="630462" y="53023"/>
                </a:lnTo>
                <a:lnTo>
                  <a:pt x="640911" y="54293"/>
                </a:lnTo>
                <a:lnTo>
                  <a:pt x="651359" y="56198"/>
                </a:lnTo>
                <a:lnTo>
                  <a:pt x="662124" y="59055"/>
                </a:lnTo>
                <a:lnTo>
                  <a:pt x="672573" y="62548"/>
                </a:lnTo>
                <a:lnTo>
                  <a:pt x="677639" y="64771"/>
                </a:lnTo>
                <a:lnTo>
                  <a:pt x="682705" y="67311"/>
                </a:lnTo>
                <a:lnTo>
                  <a:pt x="687771" y="70168"/>
                </a:lnTo>
                <a:lnTo>
                  <a:pt x="693153" y="73025"/>
                </a:lnTo>
                <a:lnTo>
                  <a:pt x="697902" y="76200"/>
                </a:lnTo>
                <a:lnTo>
                  <a:pt x="702968" y="79693"/>
                </a:lnTo>
                <a:lnTo>
                  <a:pt x="707718" y="83503"/>
                </a:lnTo>
                <a:lnTo>
                  <a:pt x="712150" y="87630"/>
                </a:lnTo>
                <a:lnTo>
                  <a:pt x="716583" y="92393"/>
                </a:lnTo>
                <a:lnTo>
                  <a:pt x="721332" y="96838"/>
                </a:lnTo>
                <a:lnTo>
                  <a:pt x="725765" y="101918"/>
                </a:lnTo>
                <a:lnTo>
                  <a:pt x="729881" y="107633"/>
                </a:lnTo>
                <a:lnTo>
                  <a:pt x="733680" y="113348"/>
                </a:lnTo>
                <a:lnTo>
                  <a:pt x="737480" y="119698"/>
                </a:lnTo>
                <a:lnTo>
                  <a:pt x="740963" y="126366"/>
                </a:lnTo>
                <a:lnTo>
                  <a:pt x="744446" y="133351"/>
                </a:lnTo>
                <a:lnTo>
                  <a:pt x="750778" y="148908"/>
                </a:lnTo>
                <a:lnTo>
                  <a:pt x="756794" y="163831"/>
                </a:lnTo>
                <a:lnTo>
                  <a:pt x="761860" y="178118"/>
                </a:lnTo>
                <a:lnTo>
                  <a:pt x="765976" y="191453"/>
                </a:lnTo>
                <a:lnTo>
                  <a:pt x="769142" y="204153"/>
                </a:lnTo>
                <a:lnTo>
                  <a:pt x="772308" y="216853"/>
                </a:lnTo>
                <a:lnTo>
                  <a:pt x="774208" y="228601"/>
                </a:lnTo>
                <a:lnTo>
                  <a:pt x="775474" y="240348"/>
                </a:lnTo>
                <a:lnTo>
                  <a:pt x="776741" y="251461"/>
                </a:lnTo>
                <a:lnTo>
                  <a:pt x="777058" y="262256"/>
                </a:lnTo>
                <a:lnTo>
                  <a:pt x="777058" y="273051"/>
                </a:lnTo>
                <a:lnTo>
                  <a:pt x="776424" y="283211"/>
                </a:lnTo>
                <a:lnTo>
                  <a:pt x="775474" y="293371"/>
                </a:lnTo>
                <a:lnTo>
                  <a:pt x="774525" y="303531"/>
                </a:lnTo>
                <a:lnTo>
                  <a:pt x="772941" y="313691"/>
                </a:lnTo>
                <a:lnTo>
                  <a:pt x="771042" y="323851"/>
                </a:lnTo>
                <a:lnTo>
                  <a:pt x="769459" y="334011"/>
                </a:lnTo>
                <a:lnTo>
                  <a:pt x="768509" y="343536"/>
                </a:lnTo>
                <a:lnTo>
                  <a:pt x="767559" y="352426"/>
                </a:lnTo>
                <a:lnTo>
                  <a:pt x="767559" y="360364"/>
                </a:lnTo>
                <a:lnTo>
                  <a:pt x="768192" y="367984"/>
                </a:lnTo>
                <a:lnTo>
                  <a:pt x="768509" y="374651"/>
                </a:lnTo>
                <a:lnTo>
                  <a:pt x="769459" y="380684"/>
                </a:lnTo>
                <a:lnTo>
                  <a:pt x="771042" y="386716"/>
                </a:lnTo>
                <a:lnTo>
                  <a:pt x="772625" y="391479"/>
                </a:lnTo>
                <a:lnTo>
                  <a:pt x="774841" y="395924"/>
                </a:lnTo>
                <a:lnTo>
                  <a:pt x="777058" y="400051"/>
                </a:lnTo>
                <a:lnTo>
                  <a:pt x="779274" y="403861"/>
                </a:lnTo>
                <a:lnTo>
                  <a:pt x="781807" y="407036"/>
                </a:lnTo>
                <a:lnTo>
                  <a:pt x="784656" y="409894"/>
                </a:lnTo>
                <a:lnTo>
                  <a:pt x="787506" y="412116"/>
                </a:lnTo>
                <a:lnTo>
                  <a:pt x="790672" y="414339"/>
                </a:lnTo>
                <a:lnTo>
                  <a:pt x="793522" y="415926"/>
                </a:lnTo>
                <a:lnTo>
                  <a:pt x="796688" y="417514"/>
                </a:lnTo>
                <a:lnTo>
                  <a:pt x="799854" y="418784"/>
                </a:lnTo>
                <a:lnTo>
                  <a:pt x="803020" y="419419"/>
                </a:lnTo>
                <a:lnTo>
                  <a:pt x="808720" y="420371"/>
                </a:lnTo>
                <a:lnTo>
                  <a:pt x="813786" y="421006"/>
                </a:lnTo>
                <a:lnTo>
                  <a:pt x="818852" y="421006"/>
                </a:lnTo>
                <a:lnTo>
                  <a:pt x="822018" y="420371"/>
                </a:lnTo>
                <a:lnTo>
                  <a:pt x="825501" y="420054"/>
                </a:lnTo>
                <a:lnTo>
                  <a:pt x="824551" y="422911"/>
                </a:lnTo>
                <a:lnTo>
                  <a:pt x="823601" y="425451"/>
                </a:lnTo>
                <a:lnTo>
                  <a:pt x="822018" y="429261"/>
                </a:lnTo>
                <a:lnTo>
                  <a:pt x="819801" y="433389"/>
                </a:lnTo>
                <a:lnTo>
                  <a:pt x="817268" y="437834"/>
                </a:lnTo>
                <a:lnTo>
                  <a:pt x="813469" y="442279"/>
                </a:lnTo>
                <a:lnTo>
                  <a:pt x="809353" y="446724"/>
                </a:lnTo>
                <a:lnTo>
                  <a:pt x="806820" y="448629"/>
                </a:lnTo>
                <a:lnTo>
                  <a:pt x="803970" y="450534"/>
                </a:lnTo>
                <a:lnTo>
                  <a:pt x="801121" y="452439"/>
                </a:lnTo>
                <a:lnTo>
                  <a:pt x="797954" y="454344"/>
                </a:lnTo>
                <a:lnTo>
                  <a:pt x="794788" y="455614"/>
                </a:lnTo>
                <a:lnTo>
                  <a:pt x="790989" y="456884"/>
                </a:lnTo>
                <a:lnTo>
                  <a:pt x="787189" y="457836"/>
                </a:lnTo>
                <a:lnTo>
                  <a:pt x="783073" y="458471"/>
                </a:lnTo>
                <a:lnTo>
                  <a:pt x="778641" y="458789"/>
                </a:lnTo>
                <a:lnTo>
                  <a:pt x="774208" y="458789"/>
                </a:lnTo>
                <a:lnTo>
                  <a:pt x="768825" y="458471"/>
                </a:lnTo>
                <a:lnTo>
                  <a:pt x="763443" y="458154"/>
                </a:lnTo>
                <a:lnTo>
                  <a:pt x="758060" y="456884"/>
                </a:lnTo>
                <a:lnTo>
                  <a:pt x="752361" y="454979"/>
                </a:lnTo>
                <a:lnTo>
                  <a:pt x="746029" y="453074"/>
                </a:lnTo>
                <a:lnTo>
                  <a:pt x="739696" y="450534"/>
                </a:lnTo>
                <a:lnTo>
                  <a:pt x="693470" y="431484"/>
                </a:lnTo>
                <a:lnTo>
                  <a:pt x="695686" y="420371"/>
                </a:lnTo>
                <a:lnTo>
                  <a:pt x="697586" y="407354"/>
                </a:lnTo>
                <a:lnTo>
                  <a:pt x="699802" y="390526"/>
                </a:lnTo>
                <a:lnTo>
                  <a:pt x="701702" y="369889"/>
                </a:lnTo>
                <a:lnTo>
                  <a:pt x="702968" y="358459"/>
                </a:lnTo>
                <a:lnTo>
                  <a:pt x="703285" y="346394"/>
                </a:lnTo>
                <a:lnTo>
                  <a:pt x="703602" y="333694"/>
                </a:lnTo>
                <a:lnTo>
                  <a:pt x="703602" y="320359"/>
                </a:lnTo>
                <a:lnTo>
                  <a:pt x="703602" y="307024"/>
                </a:lnTo>
                <a:lnTo>
                  <a:pt x="702968" y="293053"/>
                </a:lnTo>
                <a:lnTo>
                  <a:pt x="701385" y="304801"/>
                </a:lnTo>
                <a:lnTo>
                  <a:pt x="699169" y="315596"/>
                </a:lnTo>
                <a:lnTo>
                  <a:pt x="696952" y="326391"/>
                </a:lnTo>
                <a:lnTo>
                  <a:pt x="694103" y="337504"/>
                </a:lnTo>
                <a:lnTo>
                  <a:pt x="691253" y="347664"/>
                </a:lnTo>
                <a:lnTo>
                  <a:pt x="687771" y="357189"/>
                </a:lnTo>
                <a:lnTo>
                  <a:pt x="684604" y="367031"/>
                </a:lnTo>
                <a:lnTo>
                  <a:pt x="680488" y="376239"/>
                </a:lnTo>
                <a:lnTo>
                  <a:pt x="676372" y="384811"/>
                </a:lnTo>
                <a:lnTo>
                  <a:pt x="671623" y="393066"/>
                </a:lnTo>
                <a:lnTo>
                  <a:pt x="666874" y="401004"/>
                </a:lnTo>
                <a:lnTo>
                  <a:pt x="662124" y="407989"/>
                </a:lnTo>
                <a:lnTo>
                  <a:pt x="656742" y="414974"/>
                </a:lnTo>
                <a:lnTo>
                  <a:pt x="651042" y="421006"/>
                </a:lnTo>
                <a:lnTo>
                  <a:pt x="645027" y="426404"/>
                </a:lnTo>
                <a:lnTo>
                  <a:pt x="639011" y="431484"/>
                </a:lnTo>
                <a:lnTo>
                  <a:pt x="633312" y="435294"/>
                </a:lnTo>
                <a:lnTo>
                  <a:pt x="627929" y="438151"/>
                </a:lnTo>
                <a:lnTo>
                  <a:pt x="622230" y="441326"/>
                </a:lnTo>
                <a:lnTo>
                  <a:pt x="616531" y="443549"/>
                </a:lnTo>
                <a:lnTo>
                  <a:pt x="610515" y="444819"/>
                </a:lnTo>
                <a:lnTo>
                  <a:pt x="604183" y="446089"/>
                </a:lnTo>
                <a:lnTo>
                  <a:pt x="597850" y="446724"/>
                </a:lnTo>
                <a:lnTo>
                  <a:pt x="591201" y="446724"/>
                </a:lnTo>
                <a:lnTo>
                  <a:pt x="586135" y="446406"/>
                </a:lnTo>
                <a:lnTo>
                  <a:pt x="581703" y="445771"/>
                </a:lnTo>
                <a:lnTo>
                  <a:pt x="576953" y="444501"/>
                </a:lnTo>
                <a:lnTo>
                  <a:pt x="572204" y="442914"/>
                </a:lnTo>
                <a:lnTo>
                  <a:pt x="567771" y="441326"/>
                </a:lnTo>
                <a:lnTo>
                  <a:pt x="563339" y="438786"/>
                </a:lnTo>
                <a:lnTo>
                  <a:pt x="559222" y="436246"/>
                </a:lnTo>
                <a:lnTo>
                  <a:pt x="555106" y="433706"/>
                </a:lnTo>
                <a:lnTo>
                  <a:pt x="549091" y="429261"/>
                </a:lnTo>
                <a:lnTo>
                  <a:pt x="543391" y="424181"/>
                </a:lnTo>
                <a:lnTo>
                  <a:pt x="538009" y="419101"/>
                </a:lnTo>
                <a:lnTo>
                  <a:pt x="532626" y="413069"/>
                </a:lnTo>
                <a:lnTo>
                  <a:pt x="527244" y="406719"/>
                </a:lnTo>
                <a:lnTo>
                  <a:pt x="522495" y="399416"/>
                </a:lnTo>
                <a:lnTo>
                  <a:pt x="517745" y="392431"/>
                </a:lnTo>
                <a:lnTo>
                  <a:pt x="512996" y="384494"/>
                </a:lnTo>
                <a:lnTo>
                  <a:pt x="508563" y="376556"/>
                </a:lnTo>
                <a:lnTo>
                  <a:pt x="504447" y="367984"/>
                </a:lnTo>
                <a:lnTo>
                  <a:pt x="500648" y="359094"/>
                </a:lnTo>
                <a:lnTo>
                  <a:pt x="496848" y="349886"/>
                </a:lnTo>
                <a:lnTo>
                  <a:pt x="493366" y="340679"/>
                </a:lnTo>
                <a:lnTo>
                  <a:pt x="489883" y="331154"/>
                </a:lnTo>
                <a:lnTo>
                  <a:pt x="486717" y="321311"/>
                </a:lnTo>
                <a:lnTo>
                  <a:pt x="483867" y="311151"/>
                </a:lnTo>
                <a:lnTo>
                  <a:pt x="484500" y="323534"/>
                </a:lnTo>
                <a:lnTo>
                  <a:pt x="485450" y="335599"/>
                </a:lnTo>
                <a:lnTo>
                  <a:pt x="487666" y="358459"/>
                </a:lnTo>
                <a:lnTo>
                  <a:pt x="490199" y="378779"/>
                </a:lnTo>
                <a:lnTo>
                  <a:pt x="493366" y="396559"/>
                </a:lnTo>
                <a:lnTo>
                  <a:pt x="495899" y="411164"/>
                </a:lnTo>
                <a:lnTo>
                  <a:pt x="498115" y="421959"/>
                </a:lnTo>
                <a:lnTo>
                  <a:pt x="500015" y="431484"/>
                </a:lnTo>
                <a:lnTo>
                  <a:pt x="454105" y="450534"/>
                </a:lnTo>
                <a:lnTo>
                  <a:pt x="447772" y="453074"/>
                </a:lnTo>
                <a:lnTo>
                  <a:pt x="441440" y="454979"/>
                </a:lnTo>
                <a:lnTo>
                  <a:pt x="435424" y="456884"/>
                </a:lnTo>
                <a:lnTo>
                  <a:pt x="429725" y="458154"/>
                </a:lnTo>
                <a:lnTo>
                  <a:pt x="424659" y="458471"/>
                </a:lnTo>
                <a:lnTo>
                  <a:pt x="419593" y="458789"/>
                </a:lnTo>
                <a:lnTo>
                  <a:pt x="414844" y="458789"/>
                </a:lnTo>
                <a:lnTo>
                  <a:pt x="410728" y="458471"/>
                </a:lnTo>
                <a:lnTo>
                  <a:pt x="406611" y="457836"/>
                </a:lnTo>
                <a:lnTo>
                  <a:pt x="402495" y="456884"/>
                </a:lnTo>
                <a:lnTo>
                  <a:pt x="399013" y="455614"/>
                </a:lnTo>
                <a:lnTo>
                  <a:pt x="395846" y="454344"/>
                </a:lnTo>
                <a:lnTo>
                  <a:pt x="392364" y="452439"/>
                </a:lnTo>
                <a:lnTo>
                  <a:pt x="389831" y="450534"/>
                </a:lnTo>
                <a:lnTo>
                  <a:pt x="386664" y="448629"/>
                </a:lnTo>
                <a:lnTo>
                  <a:pt x="384448" y="446724"/>
                </a:lnTo>
                <a:lnTo>
                  <a:pt x="380015" y="442279"/>
                </a:lnTo>
                <a:lnTo>
                  <a:pt x="376533" y="437834"/>
                </a:lnTo>
                <a:lnTo>
                  <a:pt x="374000" y="433389"/>
                </a:lnTo>
                <a:lnTo>
                  <a:pt x="371783" y="429261"/>
                </a:lnTo>
                <a:lnTo>
                  <a:pt x="370200" y="425451"/>
                </a:lnTo>
                <a:lnTo>
                  <a:pt x="369250" y="422911"/>
                </a:lnTo>
                <a:lnTo>
                  <a:pt x="368300" y="420054"/>
                </a:lnTo>
                <a:lnTo>
                  <a:pt x="371467" y="420371"/>
                </a:lnTo>
                <a:lnTo>
                  <a:pt x="375266" y="421006"/>
                </a:lnTo>
                <a:lnTo>
                  <a:pt x="379699" y="421006"/>
                </a:lnTo>
                <a:lnTo>
                  <a:pt x="384765" y="420371"/>
                </a:lnTo>
                <a:lnTo>
                  <a:pt x="390780" y="419419"/>
                </a:lnTo>
                <a:lnTo>
                  <a:pt x="393947" y="418784"/>
                </a:lnTo>
                <a:lnTo>
                  <a:pt x="396796" y="417514"/>
                </a:lnTo>
                <a:lnTo>
                  <a:pt x="399962" y="415926"/>
                </a:lnTo>
                <a:lnTo>
                  <a:pt x="403129" y="414339"/>
                </a:lnTo>
                <a:lnTo>
                  <a:pt x="406295" y="412116"/>
                </a:lnTo>
                <a:lnTo>
                  <a:pt x="408828" y="409894"/>
                </a:lnTo>
                <a:lnTo>
                  <a:pt x="411994" y="407036"/>
                </a:lnTo>
                <a:lnTo>
                  <a:pt x="414527" y="403861"/>
                </a:lnTo>
                <a:lnTo>
                  <a:pt x="416743" y="400051"/>
                </a:lnTo>
                <a:lnTo>
                  <a:pt x="418960" y="395924"/>
                </a:lnTo>
                <a:lnTo>
                  <a:pt x="420859" y="391479"/>
                </a:lnTo>
                <a:lnTo>
                  <a:pt x="422759" y="386716"/>
                </a:lnTo>
                <a:lnTo>
                  <a:pt x="423709" y="380684"/>
                </a:lnTo>
                <a:lnTo>
                  <a:pt x="424976" y="374651"/>
                </a:lnTo>
                <a:lnTo>
                  <a:pt x="425609" y="367984"/>
                </a:lnTo>
                <a:lnTo>
                  <a:pt x="426242" y="360364"/>
                </a:lnTo>
                <a:lnTo>
                  <a:pt x="425609" y="352426"/>
                </a:lnTo>
                <a:lnTo>
                  <a:pt x="425292" y="343536"/>
                </a:lnTo>
                <a:lnTo>
                  <a:pt x="424342" y="334011"/>
                </a:lnTo>
                <a:lnTo>
                  <a:pt x="422443" y="323851"/>
                </a:lnTo>
                <a:lnTo>
                  <a:pt x="420859" y="313691"/>
                </a:lnTo>
                <a:lnTo>
                  <a:pt x="419276" y="303531"/>
                </a:lnTo>
                <a:lnTo>
                  <a:pt x="418010" y="293371"/>
                </a:lnTo>
                <a:lnTo>
                  <a:pt x="417060" y="283211"/>
                </a:lnTo>
                <a:lnTo>
                  <a:pt x="416427" y="272733"/>
                </a:lnTo>
                <a:lnTo>
                  <a:pt x="416427" y="262256"/>
                </a:lnTo>
                <a:lnTo>
                  <a:pt x="416743" y="251461"/>
                </a:lnTo>
                <a:lnTo>
                  <a:pt x="417377" y="240031"/>
                </a:lnTo>
                <a:lnTo>
                  <a:pt x="418960" y="228283"/>
                </a:lnTo>
                <a:lnTo>
                  <a:pt x="420859" y="216218"/>
                </a:lnTo>
                <a:lnTo>
                  <a:pt x="423709" y="203836"/>
                </a:lnTo>
                <a:lnTo>
                  <a:pt x="427192" y="191136"/>
                </a:lnTo>
                <a:lnTo>
                  <a:pt x="431308" y="177483"/>
                </a:lnTo>
                <a:lnTo>
                  <a:pt x="436690" y="163831"/>
                </a:lnTo>
                <a:lnTo>
                  <a:pt x="442706" y="148591"/>
                </a:lnTo>
                <a:lnTo>
                  <a:pt x="449355" y="133351"/>
                </a:lnTo>
                <a:lnTo>
                  <a:pt x="453471" y="125096"/>
                </a:lnTo>
                <a:lnTo>
                  <a:pt x="457904" y="117476"/>
                </a:lnTo>
                <a:lnTo>
                  <a:pt x="462970" y="109856"/>
                </a:lnTo>
                <a:lnTo>
                  <a:pt x="467719" y="103188"/>
                </a:lnTo>
                <a:lnTo>
                  <a:pt x="463920" y="103506"/>
                </a:lnTo>
                <a:lnTo>
                  <a:pt x="467719" y="100966"/>
                </a:lnTo>
                <a:lnTo>
                  <a:pt x="471835" y="97791"/>
                </a:lnTo>
                <a:lnTo>
                  <a:pt x="479118" y="89853"/>
                </a:lnTo>
                <a:lnTo>
                  <a:pt x="486400" y="82868"/>
                </a:lnTo>
                <a:lnTo>
                  <a:pt x="493999" y="76518"/>
                </a:lnTo>
                <a:lnTo>
                  <a:pt x="501914" y="70803"/>
                </a:lnTo>
                <a:lnTo>
                  <a:pt x="506980" y="67311"/>
                </a:lnTo>
                <a:lnTo>
                  <a:pt x="512363" y="64453"/>
                </a:lnTo>
                <a:lnTo>
                  <a:pt x="522811" y="58738"/>
                </a:lnTo>
                <a:lnTo>
                  <a:pt x="532943" y="53976"/>
                </a:lnTo>
                <a:lnTo>
                  <a:pt x="543391" y="49848"/>
                </a:lnTo>
                <a:lnTo>
                  <a:pt x="553523" y="46673"/>
                </a:lnTo>
                <a:lnTo>
                  <a:pt x="563339" y="44133"/>
                </a:lnTo>
                <a:lnTo>
                  <a:pt x="573154" y="42228"/>
                </a:lnTo>
                <a:lnTo>
                  <a:pt x="581703" y="40641"/>
                </a:lnTo>
                <a:lnTo>
                  <a:pt x="589935" y="39688"/>
                </a:lnTo>
                <a:lnTo>
                  <a:pt x="597850" y="38735"/>
                </a:lnTo>
                <a:lnTo>
                  <a:pt x="610198" y="38100"/>
                </a:lnTo>
                <a:close/>
                <a:moveTo>
                  <a:pt x="1727817" y="0"/>
                </a:moveTo>
                <a:lnTo>
                  <a:pt x="1736060" y="0"/>
                </a:lnTo>
                <a:lnTo>
                  <a:pt x="1738914" y="0"/>
                </a:lnTo>
                <a:lnTo>
                  <a:pt x="1730670" y="3175"/>
                </a:lnTo>
                <a:lnTo>
                  <a:pt x="1723061" y="6350"/>
                </a:lnTo>
                <a:lnTo>
                  <a:pt x="1715768" y="10160"/>
                </a:lnTo>
                <a:lnTo>
                  <a:pt x="1708476" y="13970"/>
                </a:lnTo>
                <a:lnTo>
                  <a:pt x="1710695" y="14605"/>
                </a:lnTo>
                <a:lnTo>
                  <a:pt x="1719256" y="13970"/>
                </a:lnTo>
                <a:lnTo>
                  <a:pt x="1728768" y="13970"/>
                </a:lnTo>
                <a:lnTo>
                  <a:pt x="1738597" y="13970"/>
                </a:lnTo>
                <a:lnTo>
                  <a:pt x="1748425" y="14605"/>
                </a:lnTo>
                <a:lnTo>
                  <a:pt x="1758888" y="15875"/>
                </a:lnTo>
                <a:lnTo>
                  <a:pt x="1769034" y="18098"/>
                </a:lnTo>
                <a:lnTo>
                  <a:pt x="1779497" y="20638"/>
                </a:lnTo>
                <a:lnTo>
                  <a:pt x="1789960" y="24448"/>
                </a:lnTo>
                <a:lnTo>
                  <a:pt x="1795350" y="26670"/>
                </a:lnTo>
                <a:lnTo>
                  <a:pt x="1800423" y="28893"/>
                </a:lnTo>
                <a:lnTo>
                  <a:pt x="1805813" y="31750"/>
                </a:lnTo>
                <a:lnTo>
                  <a:pt x="1810569" y="34608"/>
                </a:lnTo>
                <a:lnTo>
                  <a:pt x="1815959" y="38100"/>
                </a:lnTo>
                <a:lnTo>
                  <a:pt x="1820715" y="41593"/>
                </a:lnTo>
                <a:lnTo>
                  <a:pt x="1825788" y="45085"/>
                </a:lnTo>
                <a:lnTo>
                  <a:pt x="1830227" y="49213"/>
                </a:lnTo>
                <a:lnTo>
                  <a:pt x="1834666" y="53975"/>
                </a:lnTo>
                <a:lnTo>
                  <a:pt x="1839105" y="58738"/>
                </a:lnTo>
                <a:lnTo>
                  <a:pt x="1843226" y="64135"/>
                </a:lnTo>
                <a:lnTo>
                  <a:pt x="1847348" y="69215"/>
                </a:lnTo>
                <a:lnTo>
                  <a:pt x="1851470" y="75248"/>
                </a:lnTo>
                <a:lnTo>
                  <a:pt x="1855275" y="81280"/>
                </a:lnTo>
                <a:lnTo>
                  <a:pt x="1858762" y="87948"/>
                </a:lnTo>
                <a:lnTo>
                  <a:pt x="1862250" y="95250"/>
                </a:lnTo>
                <a:lnTo>
                  <a:pt x="1868908" y="110490"/>
                </a:lnTo>
                <a:lnTo>
                  <a:pt x="1874932" y="125413"/>
                </a:lnTo>
                <a:lnTo>
                  <a:pt x="1879688" y="139700"/>
                </a:lnTo>
                <a:lnTo>
                  <a:pt x="1883810" y="153036"/>
                </a:lnTo>
                <a:lnTo>
                  <a:pt x="1887298" y="165736"/>
                </a:lnTo>
                <a:lnTo>
                  <a:pt x="1890151" y="178435"/>
                </a:lnTo>
                <a:lnTo>
                  <a:pt x="1892053" y="190183"/>
                </a:lnTo>
                <a:lnTo>
                  <a:pt x="1893639" y="201931"/>
                </a:lnTo>
                <a:lnTo>
                  <a:pt x="1894907" y="213361"/>
                </a:lnTo>
                <a:lnTo>
                  <a:pt x="1895224" y="224156"/>
                </a:lnTo>
                <a:lnTo>
                  <a:pt x="1894907" y="234633"/>
                </a:lnTo>
                <a:lnTo>
                  <a:pt x="1894273" y="245111"/>
                </a:lnTo>
                <a:lnTo>
                  <a:pt x="1893639" y="255271"/>
                </a:lnTo>
                <a:lnTo>
                  <a:pt x="1892371" y="265431"/>
                </a:lnTo>
                <a:lnTo>
                  <a:pt x="1891102" y="275591"/>
                </a:lnTo>
                <a:lnTo>
                  <a:pt x="1889200" y="285433"/>
                </a:lnTo>
                <a:lnTo>
                  <a:pt x="1887615" y="295593"/>
                </a:lnTo>
                <a:lnTo>
                  <a:pt x="1886346" y="305436"/>
                </a:lnTo>
                <a:lnTo>
                  <a:pt x="1885712" y="314008"/>
                </a:lnTo>
                <a:lnTo>
                  <a:pt x="1885712" y="321946"/>
                </a:lnTo>
                <a:lnTo>
                  <a:pt x="1885712" y="329566"/>
                </a:lnTo>
                <a:lnTo>
                  <a:pt x="1886346" y="336233"/>
                </a:lnTo>
                <a:lnTo>
                  <a:pt x="1887615" y="342583"/>
                </a:lnTo>
                <a:lnTo>
                  <a:pt x="1889200" y="348298"/>
                </a:lnTo>
                <a:lnTo>
                  <a:pt x="1890785" y="353061"/>
                </a:lnTo>
                <a:lnTo>
                  <a:pt x="1892371" y="358141"/>
                </a:lnTo>
                <a:lnTo>
                  <a:pt x="1894907" y="361633"/>
                </a:lnTo>
                <a:lnTo>
                  <a:pt x="1897443" y="365443"/>
                </a:lnTo>
                <a:lnTo>
                  <a:pt x="1899980" y="368936"/>
                </a:lnTo>
                <a:lnTo>
                  <a:pt x="1902516" y="371476"/>
                </a:lnTo>
                <a:lnTo>
                  <a:pt x="1905687" y="373698"/>
                </a:lnTo>
                <a:lnTo>
                  <a:pt x="1908541" y="375921"/>
                </a:lnTo>
                <a:lnTo>
                  <a:pt x="1911711" y="377508"/>
                </a:lnTo>
                <a:lnTo>
                  <a:pt x="1914565" y="379096"/>
                </a:lnTo>
                <a:lnTo>
                  <a:pt x="1917735" y="380366"/>
                </a:lnTo>
                <a:lnTo>
                  <a:pt x="1920589" y="381001"/>
                </a:lnTo>
                <a:lnTo>
                  <a:pt x="1926613" y="381953"/>
                </a:lnTo>
                <a:lnTo>
                  <a:pt x="1932003" y="382906"/>
                </a:lnTo>
                <a:lnTo>
                  <a:pt x="1936442" y="382906"/>
                </a:lnTo>
                <a:lnTo>
                  <a:pt x="1940247" y="382589"/>
                </a:lnTo>
                <a:lnTo>
                  <a:pt x="1943100" y="381636"/>
                </a:lnTo>
                <a:lnTo>
                  <a:pt x="1942466" y="384494"/>
                </a:lnTo>
                <a:lnTo>
                  <a:pt x="1941832" y="387351"/>
                </a:lnTo>
                <a:lnTo>
                  <a:pt x="1940247" y="390843"/>
                </a:lnTo>
                <a:lnTo>
                  <a:pt x="1938027" y="394971"/>
                </a:lnTo>
                <a:lnTo>
                  <a:pt x="1934857" y="399416"/>
                </a:lnTo>
                <a:lnTo>
                  <a:pt x="1931686" y="403861"/>
                </a:lnTo>
                <a:lnTo>
                  <a:pt x="1927564" y="408306"/>
                </a:lnTo>
                <a:lnTo>
                  <a:pt x="1924711" y="410211"/>
                </a:lnTo>
                <a:lnTo>
                  <a:pt x="1922174" y="412433"/>
                </a:lnTo>
                <a:lnTo>
                  <a:pt x="1919321" y="414021"/>
                </a:lnTo>
                <a:lnTo>
                  <a:pt x="1916150" y="415926"/>
                </a:lnTo>
                <a:lnTo>
                  <a:pt x="1912662" y="417513"/>
                </a:lnTo>
                <a:lnTo>
                  <a:pt x="1909175" y="418466"/>
                </a:lnTo>
                <a:lnTo>
                  <a:pt x="1905370" y="419736"/>
                </a:lnTo>
                <a:lnTo>
                  <a:pt x="1901248" y="420053"/>
                </a:lnTo>
                <a:lnTo>
                  <a:pt x="1896492" y="420371"/>
                </a:lnTo>
                <a:lnTo>
                  <a:pt x="1891736" y="420689"/>
                </a:lnTo>
                <a:lnTo>
                  <a:pt x="1886981" y="420371"/>
                </a:lnTo>
                <a:lnTo>
                  <a:pt x="1881591" y="419736"/>
                </a:lnTo>
                <a:lnTo>
                  <a:pt x="1875883" y="418466"/>
                </a:lnTo>
                <a:lnTo>
                  <a:pt x="1869859" y="417196"/>
                </a:lnTo>
                <a:lnTo>
                  <a:pt x="1863835" y="414656"/>
                </a:lnTo>
                <a:lnTo>
                  <a:pt x="1857177" y="412116"/>
                </a:lnTo>
                <a:lnTo>
                  <a:pt x="1811520" y="393066"/>
                </a:lnTo>
                <a:lnTo>
                  <a:pt x="1813740" y="381953"/>
                </a:lnTo>
                <a:lnTo>
                  <a:pt x="1815642" y="369253"/>
                </a:lnTo>
                <a:lnTo>
                  <a:pt x="1817862" y="352108"/>
                </a:lnTo>
                <a:lnTo>
                  <a:pt x="1819764" y="331788"/>
                </a:lnTo>
                <a:lnTo>
                  <a:pt x="1820398" y="320041"/>
                </a:lnTo>
                <a:lnTo>
                  <a:pt x="1821032" y="307976"/>
                </a:lnTo>
                <a:lnTo>
                  <a:pt x="1821666" y="295593"/>
                </a:lnTo>
                <a:lnTo>
                  <a:pt x="1821666" y="282576"/>
                </a:lnTo>
                <a:lnTo>
                  <a:pt x="1821666" y="268923"/>
                </a:lnTo>
                <a:lnTo>
                  <a:pt x="1820715" y="254636"/>
                </a:lnTo>
                <a:lnTo>
                  <a:pt x="1819447" y="266383"/>
                </a:lnTo>
                <a:lnTo>
                  <a:pt x="1816910" y="277496"/>
                </a:lnTo>
                <a:lnTo>
                  <a:pt x="1814691" y="288608"/>
                </a:lnTo>
                <a:lnTo>
                  <a:pt x="1812154" y="299086"/>
                </a:lnTo>
                <a:lnTo>
                  <a:pt x="1809301" y="309246"/>
                </a:lnTo>
                <a:lnTo>
                  <a:pt x="1805813" y="319406"/>
                </a:lnTo>
                <a:lnTo>
                  <a:pt x="1802326" y="328613"/>
                </a:lnTo>
                <a:lnTo>
                  <a:pt x="1798204" y="337821"/>
                </a:lnTo>
                <a:lnTo>
                  <a:pt x="1794082" y="346393"/>
                </a:lnTo>
                <a:lnTo>
                  <a:pt x="1789643" y="354648"/>
                </a:lnTo>
                <a:lnTo>
                  <a:pt x="1784887" y="362586"/>
                </a:lnTo>
                <a:lnTo>
                  <a:pt x="1779814" y="369571"/>
                </a:lnTo>
                <a:lnTo>
                  <a:pt x="1774107" y="376556"/>
                </a:lnTo>
                <a:lnTo>
                  <a:pt x="1768717" y="382589"/>
                </a:lnTo>
                <a:lnTo>
                  <a:pt x="1763010" y="387986"/>
                </a:lnTo>
                <a:lnTo>
                  <a:pt x="1756669" y="393066"/>
                </a:lnTo>
                <a:lnTo>
                  <a:pt x="1751279" y="396876"/>
                </a:lnTo>
                <a:lnTo>
                  <a:pt x="1745572" y="400051"/>
                </a:lnTo>
                <a:lnTo>
                  <a:pt x="1740182" y="402908"/>
                </a:lnTo>
                <a:lnTo>
                  <a:pt x="1734158" y="405131"/>
                </a:lnTo>
                <a:lnTo>
                  <a:pt x="1728134" y="407036"/>
                </a:lnTo>
                <a:lnTo>
                  <a:pt x="1722110" y="407988"/>
                </a:lnTo>
                <a:lnTo>
                  <a:pt x="1715768" y="408306"/>
                </a:lnTo>
                <a:lnTo>
                  <a:pt x="1708793" y="408306"/>
                </a:lnTo>
                <a:lnTo>
                  <a:pt x="1704037" y="407988"/>
                </a:lnTo>
                <a:lnTo>
                  <a:pt x="1699598" y="407353"/>
                </a:lnTo>
                <a:lnTo>
                  <a:pt x="1694525" y="406084"/>
                </a:lnTo>
                <a:lnTo>
                  <a:pt x="1690086" y="404813"/>
                </a:lnTo>
                <a:lnTo>
                  <a:pt x="1685648" y="402908"/>
                </a:lnTo>
                <a:lnTo>
                  <a:pt x="1681209" y="400368"/>
                </a:lnTo>
                <a:lnTo>
                  <a:pt x="1677087" y="398146"/>
                </a:lnTo>
                <a:lnTo>
                  <a:pt x="1672331" y="395288"/>
                </a:lnTo>
                <a:lnTo>
                  <a:pt x="1666941" y="391161"/>
                </a:lnTo>
                <a:lnTo>
                  <a:pt x="1660917" y="386081"/>
                </a:lnTo>
                <a:lnTo>
                  <a:pt x="1655527" y="380683"/>
                </a:lnTo>
                <a:lnTo>
                  <a:pt x="1650454" y="374651"/>
                </a:lnTo>
                <a:lnTo>
                  <a:pt x="1645064" y="368301"/>
                </a:lnTo>
                <a:lnTo>
                  <a:pt x="1640308" y="361316"/>
                </a:lnTo>
                <a:lnTo>
                  <a:pt x="1635235" y="354013"/>
                </a:lnTo>
                <a:lnTo>
                  <a:pt x="1630796" y="346076"/>
                </a:lnTo>
                <a:lnTo>
                  <a:pt x="1626357" y="338138"/>
                </a:lnTo>
                <a:lnTo>
                  <a:pt x="1622236" y="329566"/>
                </a:lnTo>
                <a:lnTo>
                  <a:pt x="1618431" y="320676"/>
                </a:lnTo>
                <a:lnTo>
                  <a:pt x="1614309" y="311786"/>
                </a:lnTo>
                <a:lnTo>
                  <a:pt x="1610822" y="302261"/>
                </a:lnTo>
                <a:lnTo>
                  <a:pt x="1607651" y="292736"/>
                </a:lnTo>
                <a:lnTo>
                  <a:pt x="1604480" y="282893"/>
                </a:lnTo>
                <a:lnTo>
                  <a:pt x="1601627" y="272733"/>
                </a:lnTo>
                <a:lnTo>
                  <a:pt x="1601944" y="285116"/>
                </a:lnTo>
                <a:lnTo>
                  <a:pt x="1602895" y="297181"/>
                </a:lnTo>
                <a:lnTo>
                  <a:pt x="1605114" y="320041"/>
                </a:lnTo>
                <a:lnTo>
                  <a:pt x="1607968" y="340361"/>
                </a:lnTo>
                <a:lnTo>
                  <a:pt x="1610505" y="358458"/>
                </a:lnTo>
                <a:lnTo>
                  <a:pt x="1613041" y="372746"/>
                </a:lnTo>
                <a:lnTo>
                  <a:pt x="1615260" y="383858"/>
                </a:lnTo>
                <a:lnTo>
                  <a:pt x="1617797" y="393066"/>
                </a:lnTo>
                <a:lnTo>
                  <a:pt x="1571823" y="412116"/>
                </a:lnTo>
                <a:lnTo>
                  <a:pt x="1565165" y="414656"/>
                </a:lnTo>
                <a:lnTo>
                  <a:pt x="1559141" y="417196"/>
                </a:lnTo>
                <a:lnTo>
                  <a:pt x="1553117" y="418466"/>
                </a:lnTo>
                <a:lnTo>
                  <a:pt x="1547410" y="419736"/>
                </a:lnTo>
                <a:lnTo>
                  <a:pt x="1542337" y="420371"/>
                </a:lnTo>
                <a:lnTo>
                  <a:pt x="1537264" y="420689"/>
                </a:lnTo>
                <a:lnTo>
                  <a:pt x="1532508" y="420371"/>
                </a:lnTo>
                <a:lnTo>
                  <a:pt x="1528069" y="420053"/>
                </a:lnTo>
                <a:lnTo>
                  <a:pt x="1523630" y="419736"/>
                </a:lnTo>
                <a:lnTo>
                  <a:pt x="1520143" y="418466"/>
                </a:lnTo>
                <a:lnTo>
                  <a:pt x="1516338" y="417513"/>
                </a:lnTo>
                <a:lnTo>
                  <a:pt x="1512850" y="415926"/>
                </a:lnTo>
                <a:lnTo>
                  <a:pt x="1509997" y="414021"/>
                </a:lnTo>
                <a:lnTo>
                  <a:pt x="1506826" y="412433"/>
                </a:lnTo>
                <a:lnTo>
                  <a:pt x="1504290" y="410211"/>
                </a:lnTo>
                <a:lnTo>
                  <a:pt x="1502070" y="408306"/>
                </a:lnTo>
                <a:lnTo>
                  <a:pt x="1497631" y="403861"/>
                </a:lnTo>
                <a:lnTo>
                  <a:pt x="1494144" y="399416"/>
                </a:lnTo>
                <a:lnTo>
                  <a:pt x="1490973" y="394971"/>
                </a:lnTo>
                <a:lnTo>
                  <a:pt x="1489388" y="390843"/>
                </a:lnTo>
                <a:lnTo>
                  <a:pt x="1487802" y="387351"/>
                </a:lnTo>
                <a:lnTo>
                  <a:pt x="1486534" y="384494"/>
                </a:lnTo>
                <a:lnTo>
                  <a:pt x="1485900" y="381636"/>
                </a:lnTo>
                <a:lnTo>
                  <a:pt x="1488754" y="382589"/>
                </a:lnTo>
                <a:lnTo>
                  <a:pt x="1492558" y="382906"/>
                </a:lnTo>
                <a:lnTo>
                  <a:pt x="1496997" y="382906"/>
                </a:lnTo>
                <a:lnTo>
                  <a:pt x="1502387" y="381953"/>
                </a:lnTo>
                <a:lnTo>
                  <a:pt x="1508411" y="381001"/>
                </a:lnTo>
                <a:lnTo>
                  <a:pt x="1511265" y="380366"/>
                </a:lnTo>
                <a:lnTo>
                  <a:pt x="1514435" y="379096"/>
                </a:lnTo>
                <a:lnTo>
                  <a:pt x="1517289" y="377508"/>
                </a:lnTo>
                <a:lnTo>
                  <a:pt x="1520460" y="375921"/>
                </a:lnTo>
                <a:lnTo>
                  <a:pt x="1523313" y="373698"/>
                </a:lnTo>
                <a:lnTo>
                  <a:pt x="1526484" y="371476"/>
                </a:lnTo>
                <a:lnTo>
                  <a:pt x="1529020" y="368936"/>
                </a:lnTo>
                <a:lnTo>
                  <a:pt x="1531557" y="365443"/>
                </a:lnTo>
                <a:lnTo>
                  <a:pt x="1534410" y="361633"/>
                </a:lnTo>
                <a:lnTo>
                  <a:pt x="1536630" y="358141"/>
                </a:lnTo>
                <a:lnTo>
                  <a:pt x="1538532" y="353061"/>
                </a:lnTo>
                <a:lnTo>
                  <a:pt x="1540434" y="348298"/>
                </a:lnTo>
                <a:lnTo>
                  <a:pt x="1541386" y="342583"/>
                </a:lnTo>
                <a:lnTo>
                  <a:pt x="1542654" y="336233"/>
                </a:lnTo>
                <a:lnTo>
                  <a:pt x="1543288" y="329566"/>
                </a:lnTo>
                <a:lnTo>
                  <a:pt x="1543605" y="321946"/>
                </a:lnTo>
                <a:lnTo>
                  <a:pt x="1543288" y="314008"/>
                </a:lnTo>
                <a:lnTo>
                  <a:pt x="1542971" y="305436"/>
                </a:lnTo>
                <a:lnTo>
                  <a:pt x="1541703" y="295593"/>
                </a:lnTo>
                <a:lnTo>
                  <a:pt x="1539800" y="285433"/>
                </a:lnTo>
                <a:lnTo>
                  <a:pt x="1538532" y="275591"/>
                </a:lnTo>
                <a:lnTo>
                  <a:pt x="1536630" y="265431"/>
                </a:lnTo>
                <a:lnTo>
                  <a:pt x="1535361" y="255271"/>
                </a:lnTo>
                <a:lnTo>
                  <a:pt x="1534727" y="244793"/>
                </a:lnTo>
                <a:lnTo>
                  <a:pt x="1533776" y="234633"/>
                </a:lnTo>
                <a:lnTo>
                  <a:pt x="1533776" y="223838"/>
                </a:lnTo>
                <a:lnTo>
                  <a:pt x="1534410" y="213043"/>
                </a:lnTo>
                <a:lnTo>
                  <a:pt x="1535044" y="201613"/>
                </a:lnTo>
                <a:lnTo>
                  <a:pt x="1536630" y="190183"/>
                </a:lnTo>
                <a:lnTo>
                  <a:pt x="1538532" y="178435"/>
                </a:lnTo>
                <a:lnTo>
                  <a:pt x="1541386" y="165736"/>
                </a:lnTo>
                <a:lnTo>
                  <a:pt x="1544873" y="152718"/>
                </a:lnTo>
                <a:lnTo>
                  <a:pt x="1548995" y="139066"/>
                </a:lnTo>
                <a:lnTo>
                  <a:pt x="1554068" y="125413"/>
                </a:lnTo>
                <a:lnTo>
                  <a:pt x="1559775" y="110490"/>
                </a:lnTo>
                <a:lnTo>
                  <a:pt x="1567067" y="95250"/>
                </a:lnTo>
                <a:lnTo>
                  <a:pt x="1571189" y="86995"/>
                </a:lnTo>
                <a:lnTo>
                  <a:pt x="1575628" y="79058"/>
                </a:lnTo>
                <a:lnTo>
                  <a:pt x="1580384" y="71755"/>
                </a:lnTo>
                <a:lnTo>
                  <a:pt x="1585457" y="64770"/>
                </a:lnTo>
                <a:lnTo>
                  <a:pt x="1581335" y="65088"/>
                </a:lnTo>
                <a:lnTo>
                  <a:pt x="1585457" y="62865"/>
                </a:lnTo>
                <a:lnTo>
                  <a:pt x="1589579" y="59373"/>
                </a:lnTo>
                <a:lnTo>
                  <a:pt x="1596554" y="52070"/>
                </a:lnTo>
                <a:lnTo>
                  <a:pt x="1604163" y="44768"/>
                </a:lnTo>
                <a:lnTo>
                  <a:pt x="1611773" y="38418"/>
                </a:lnTo>
                <a:lnTo>
                  <a:pt x="1619382" y="32385"/>
                </a:lnTo>
                <a:lnTo>
                  <a:pt x="1624772" y="28893"/>
                </a:lnTo>
                <a:lnTo>
                  <a:pt x="1630162" y="26035"/>
                </a:lnTo>
                <a:lnTo>
                  <a:pt x="1640308" y="20320"/>
                </a:lnTo>
                <a:lnTo>
                  <a:pt x="1650771" y="15558"/>
                </a:lnTo>
                <a:lnTo>
                  <a:pt x="1661234" y="11748"/>
                </a:lnTo>
                <a:lnTo>
                  <a:pt x="1671380" y="8255"/>
                </a:lnTo>
                <a:lnTo>
                  <a:pt x="1681209" y="5715"/>
                </a:lnTo>
                <a:lnTo>
                  <a:pt x="1690404" y="3810"/>
                </a:lnTo>
                <a:lnTo>
                  <a:pt x="1699598" y="2223"/>
                </a:lnTo>
                <a:lnTo>
                  <a:pt x="1707842" y="1270"/>
                </a:lnTo>
                <a:lnTo>
                  <a:pt x="1715134" y="318"/>
                </a:lnTo>
                <a:lnTo>
                  <a:pt x="1727817" y="0"/>
                </a:lnTo>
                <a:close/>
                <a:moveTo>
                  <a:pt x="1161733" y="0"/>
                </a:moveTo>
                <a:lnTo>
                  <a:pt x="1177608" y="0"/>
                </a:lnTo>
                <a:lnTo>
                  <a:pt x="1192848" y="317"/>
                </a:lnTo>
                <a:lnTo>
                  <a:pt x="1207453" y="1903"/>
                </a:lnTo>
                <a:lnTo>
                  <a:pt x="1221423" y="4123"/>
                </a:lnTo>
                <a:lnTo>
                  <a:pt x="1234758" y="6660"/>
                </a:lnTo>
                <a:lnTo>
                  <a:pt x="1247458" y="9831"/>
                </a:lnTo>
                <a:lnTo>
                  <a:pt x="1259841" y="13637"/>
                </a:lnTo>
                <a:lnTo>
                  <a:pt x="1271588" y="17759"/>
                </a:lnTo>
                <a:lnTo>
                  <a:pt x="1282701" y="22199"/>
                </a:lnTo>
                <a:lnTo>
                  <a:pt x="1293178" y="26639"/>
                </a:lnTo>
                <a:lnTo>
                  <a:pt x="1303021" y="31713"/>
                </a:lnTo>
                <a:lnTo>
                  <a:pt x="1311911" y="36787"/>
                </a:lnTo>
                <a:lnTo>
                  <a:pt x="1320166" y="41861"/>
                </a:lnTo>
                <a:lnTo>
                  <a:pt x="1328103" y="46618"/>
                </a:lnTo>
                <a:lnTo>
                  <a:pt x="1335088" y="51375"/>
                </a:lnTo>
                <a:lnTo>
                  <a:pt x="1341121" y="56132"/>
                </a:lnTo>
                <a:lnTo>
                  <a:pt x="1351598" y="64695"/>
                </a:lnTo>
                <a:lnTo>
                  <a:pt x="1359536" y="71354"/>
                </a:lnTo>
                <a:lnTo>
                  <a:pt x="1364298" y="75477"/>
                </a:lnTo>
                <a:lnTo>
                  <a:pt x="1365568" y="77380"/>
                </a:lnTo>
                <a:lnTo>
                  <a:pt x="1363663" y="81820"/>
                </a:lnTo>
                <a:lnTo>
                  <a:pt x="1361123" y="86894"/>
                </a:lnTo>
                <a:lnTo>
                  <a:pt x="1357313" y="93554"/>
                </a:lnTo>
                <a:lnTo>
                  <a:pt x="1352233" y="100530"/>
                </a:lnTo>
                <a:lnTo>
                  <a:pt x="1346201" y="108459"/>
                </a:lnTo>
                <a:lnTo>
                  <a:pt x="1342708" y="112581"/>
                </a:lnTo>
                <a:lnTo>
                  <a:pt x="1338898" y="116704"/>
                </a:lnTo>
                <a:lnTo>
                  <a:pt x="1334771" y="120510"/>
                </a:lnTo>
                <a:lnTo>
                  <a:pt x="1330326" y="124632"/>
                </a:lnTo>
                <a:lnTo>
                  <a:pt x="1325563" y="128121"/>
                </a:lnTo>
                <a:lnTo>
                  <a:pt x="1320483" y="131926"/>
                </a:lnTo>
                <a:lnTo>
                  <a:pt x="1314768" y="134780"/>
                </a:lnTo>
                <a:lnTo>
                  <a:pt x="1309371" y="137952"/>
                </a:lnTo>
                <a:lnTo>
                  <a:pt x="1303338" y="140489"/>
                </a:lnTo>
                <a:lnTo>
                  <a:pt x="1296988" y="142392"/>
                </a:lnTo>
                <a:lnTo>
                  <a:pt x="1290003" y="144295"/>
                </a:lnTo>
                <a:lnTo>
                  <a:pt x="1283018" y="145246"/>
                </a:lnTo>
                <a:lnTo>
                  <a:pt x="1275398" y="145880"/>
                </a:lnTo>
                <a:lnTo>
                  <a:pt x="1267778" y="145880"/>
                </a:lnTo>
                <a:lnTo>
                  <a:pt x="1259523" y="144929"/>
                </a:lnTo>
                <a:lnTo>
                  <a:pt x="1250951" y="143343"/>
                </a:lnTo>
                <a:lnTo>
                  <a:pt x="1242378" y="141757"/>
                </a:lnTo>
                <a:lnTo>
                  <a:pt x="1232853" y="138586"/>
                </a:lnTo>
                <a:lnTo>
                  <a:pt x="1223011" y="134463"/>
                </a:lnTo>
                <a:lnTo>
                  <a:pt x="1213486" y="130024"/>
                </a:lnTo>
                <a:lnTo>
                  <a:pt x="1201738" y="124315"/>
                </a:lnTo>
                <a:lnTo>
                  <a:pt x="1189673" y="118924"/>
                </a:lnTo>
                <a:lnTo>
                  <a:pt x="1214121" y="130975"/>
                </a:lnTo>
                <a:lnTo>
                  <a:pt x="1237933" y="142392"/>
                </a:lnTo>
                <a:lnTo>
                  <a:pt x="1249046" y="147466"/>
                </a:lnTo>
                <a:lnTo>
                  <a:pt x="1260476" y="152540"/>
                </a:lnTo>
                <a:lnTo>
                  <a:pt x="1270953" y="156980"/>
                </a:lnTo>
                <a:lnTo>
                  <a:pt x="1281431" y="160785"/>
                </a:lnTo>
                <a:lnTo>
                  <a:pt x="1291591" y="163639"/>
                </a:lnTo>
                <a:lnTo>
                  <a:pt x="1301116" y="166494"/>
                </a:lnTo>
                <a:lnTo>
                  <a:pt x="1310323" y="167762"/>
                </a:lnTo>
                <a:lnTo>
                  <a:pt x="1314451" y="168396"/>
                </a:lnTo>
                <a:lnTo>
                  <a:pt x="1318896" y="168396"/>
                </a:lnTo>
                <a:lnTo>
                  <a:pt x="1323023" y="168396"/>
                </a:lnTo>
                <a:lnTo>
                  <a:pt x="1326833" y="167762"/>
                </a:lnTo>
                <a:lnTo>
                  <a:pt x="1330961" y="167128"/>
                </a:lnTo>
                <a:lnTo>
                  <a:pt x="1334771" y="166494"/>
                </a:lnTo>
                <a:lnTo>
                  <a:pt x="1338263" y="164908"/>
                </a:lnTo>
                <a:lnTo>
                  <a:pt x="1341438" y="163322"/>
                </a:lnTo>
                <a:lnTo>
                  <a:pt x="1344931" y="161419"/>
                </a:lnTo>
                <a:lnTo>
                  <a:pt x="1348106" y="159200"/>
                </a:lnTo>
                <a:lnTo>
                  <a:pt x="1349058" y="167445"/>
                </a:lnTo>
                <a:lnTo>
                  <a:pt x="1350011" y="175373"/>
                </a:lnTo>
                <a:lnTo>
                  <a:pt x="1350328" y="182984"/>
                </a:lnTo>
                <a:lnTo>
                  <a:pt x="1350328" y="190278"/>
                </a:lnTo>
                <a:lnTo>
                  <a:pt x="1350328" y="204549"/>
                </a:lnTo>
                <a:lnTo>
                  <a:pt x="1349376" y="218186"/>
                </a:lnTo>
                <a:lnTo>
                  <a:pt x="1350646" y="217234"/>
                </a:lnTo>
                <a:lnTo>
                  <a:pt x="1351598" y="215966"/>
                </a:lnTo>
                <a:lnTo>
                  <a:pt x="1353186" y="215332"/>
                </a:lnTo>
                <a:lnTo>
                  <a:pt x="1354456" y="214697"/>
                </a:lnTo>
                <a:lnTo>
                  <a:pt x="1356361" y="215332"/>
                </a:lnTo>
                <a:lnTo>
                  <a:pt x="1357631" y="216283"/>
                </a:lnTo>
                <a:lnTo>
                  <a:pt x="1359536" y="217869"/>
                </a:lnTo>
                <a:lnTo>
                  <a:pt x="1361123" y="220406"/>
                </a:lnTo>
                <a:lnTo>
                  <a:pt x="1362711" y="223260"/>
                </a:lnTo>
                <a:lnTo>
                  <a:pt x="1364298" y="226748"/>
                </a:lnTo>
                <a:lnTo>
                  <a:pt x="1365251" y="230554"/>
                </a:lnTo>
                <a:lnTo>
                  <a:pt x="1366521" y="234994"/>
                </a:lnTo>
                <a:lnTo>
                  <a:pt x="1368743" y="245776"/>
                </a:lnTo>
                <a:lnTo>
                  <a:pt x="1370013" y="257193"/>
                </a:lnTo>
                <a:lnTo>
                  <a:pt x="1371283" y="270512"/>
                </a:lnTo>
                <a:lnTo>
                  <a:pt x="1371601" y="284466"/>
                </a:lnTo>
                <a:lnTo>
                  <a:pt x="1371283" y="298737"/>
                </a:lnTo>
                <a:lnTo>
                  <a:pt x="1370013" y="311422"/>
                </a:lnTo>
                <a:lnTo>
                  <a:pt x="1368743" y="323473"/>
                </a:lnTo>
                <a:lnTo>
                  <a:pt x="1366521" y="333621"/>
                </a:lnTo>
                <a:lnTo>
                  <a:pt x="1365251" y="338061"/>
                </a:lnTo>
                <a:lnTo>
                  <a:pt x="1364298" y="342184"/>
                </a:lnTo>
                <a:lnTo>
                  <a:pt x="1362711" y="345672"/>
                </a:lnTo>
                <a:lnTo>
                  <a:pt x="1361123" y="348527"/>
                </a:lnTo>
                <a:lnTo>
                  <a:pt x="1359536" y="350746"/>
                </a:lnTo>
                <a:lnTo>
                  <a:pt x="1357631" y="352649"/>
                </a:lnTo>
                <a:lnTo>
                  <a:pt x="1356361" y="353918"/>
                </a:lnTo>
                <a:lnTo>
                  <a:pt x="1354456" y="354235"/>
                </a:lnTo>
                <a:lnTo>
                  <a:pt x="1352868" y="353918"/>
                </a:lnTo>
                <a:lnTo>
                  <a:pt x="1350963" y="352649"/>
                </a:lnTo>
                <a:lnTo>
                  <a:pt x="1349058" y="350746"/>
                </a:lnTo>
                <a:lnTo>
                  <a:pt x="1347471" y="348209"/>
                </a:lnTo>
                <a:lnTo>
                  <a:pt x="1346201" y="344721"/>
                </a:lnTo>
                <a:lnTo>
                  <a:pt x="1344613" y="340915"/>
                </a:lnTo>
                <a:lnTo>
                  <a:pt x="1343343" y="336793"/>
                </a:lnTo>
                <a:lnTo>
                  <a:pt x="1342073" y="332036"/>
                </a:lnTo>
                <a:lnTo>
                  <a:pt x="1340486" y="344087"/>
                </a:lnTo>
                <a:lnTo>
                  <a:pt x="1338581" y="356138"/>
                </a:lnTo>
                <a:lnTo>
                  <a:pt x="1336041" y="367237"/>
                </a:lnTo>
                <a:lnTo>
                  <a:pt x="1332866" y="378654"/>
                </a:lnTo>
                <a:lnTo>
                  <a:pt x="1329691" y="389436"/>
                </a:lnTo>
                <a:lnTo>
                  <a:pt x="1326198" y="400219"/>
                </a:lnTo>
                <a:lnTo>
                  <a:pt x="1322071" y="410367"/>
                </a:lnTo>
                <a:lnTo>
                  <a:pt x="1317626" y="420515"/>
                </a:lnTo>
                <a:lnTo>
                  <a:pt x="1312546" y="430029"/>
                </a:lnTo>
                <a:lnTo>
                  <a:pt x="1307783" y="439543"/>
                </a:lnTo>
                <a:lnTo>
                  <a:pt x="1302068" y="448423"/>
                </a:lnTo>
                <a:lnTo>
                  <a:pt x="1296353" y="456668"/>
                </a:lnTo>
                <a:lnTo>
                  <a:pt x="1290956" y="464913"/>
                </a:lnTo>
                <a:lnTo>
                  <a:pt x="1284923" y="472842"/>
                </a:lnTo>
                <a:lnTo>
                  <a:pt x="1278573" y="480453"/>
                </a:lnTo>
                <a:lnTo>
                  <a:pt x="1271906" y="487430"/>
                </a:lnTo>
                <a:lnTo>
                  <a:pt x="1265238" y="494406"/>
                </a:lnTo>
                <a:lnTo>
                  <a:pt x="1258571" y="500115"/>
                </a:lnTo>
                <a:lnTo>
                  <a:pt x="1251268" y="506140"/>
                </a:lnTo>
                <a:lnTo>
                  <a:pt x="1244601" y="511849"/>
                </a:lnTo>
                <a:lnTo>
                  <a:pt x="1237298" y="517240"/>
                </a:lnTo>
                <a:lnTo>
                  <a:pt x="1230313" y="521680"/>
                </a:lnTo>
                <a:lnTo>
                  <a:pt x="1222693" y="525802"/>
                </a:lnTo>
                <a:lnTo>
                  <a:pt x="1215708" y="529925"/>
                </a:lnTo>
                <a:lnTo>
                  <a:pt x="1208406" y="533413"/>
                </a:lnTo>
                <a:lnTo>
                  <a:pt x="1201421" y="536268"/>
                </a:lnTo>
                <a:lnTo>
                  <a:pt x="1193801" y="538805"/>
                </a:lnTo>
                <a:lnTo>
                  <a:pt x="1186816" y="540708"/>
                </a:lnTo>
                <a:lnTo>
                  <a:pt x="1179831" y="542293"/>
                </a:lnTo>
                <a:lnTo>
                  <a:pt x="1172846" y="543879"/>
                </a:lnTo>
                <a:lnTo>
                  <a:pt x="1165861" y="544513"/>
                </a:lnTo>
                <a:lnTo>
                  <a:pt x="1159193" y="544513"/>
                </a:lnTo>
                <a:lnTo>
                  <a:pt x="1153478" y="544196"/>
                </a:lnTo>
                <a:lnTo>
                  <a:pt x="1148081" y="543562"/>
                </a:lnTo>
                <a:lnTo>
                  <a:pt x="1142048" y="542293"/>
                </a:lnTo>
                <a:lnTo>
                  <a:pt x="1136016" y="540708"/>
                </a:lnTo>
                <a:lnTo>
                  <a:pt x="1129666" y="538488"/>
                </a:lnTo>
                <a:lnTo>
                  <a:pt x="1122998" y="535951"/>
                </a:lnTo>
                <a:lnTo>
                  <a:pt x="1116648" y="532462"/>
                </a:lnTo>
                <a:lnTo>
                  <a:pt x="1109981" y="529291"/>
                </a:lnTo>
                <a:lnTo>
                  <a:pt x="1103313" y="525168"/>
                </a:lnTo>
                <a:lnTo>
                  <a:pt x="1096011" y="521045"/>
                </a:lnTo>
                <a:lnTo>
                  <a:pt x="1089343" y="515971"/>
                </a:lnTo>
                <a:lnTo>
                  <a:pt x="1082041" y="510897"/>
                </a:lnTo>
                <a:lnTo>
                  <a:pt x="1075373" y="505189"/>
                </a:lnTo>
                <a:lnTo>
                  <a:pt x="1068388" y="499164"/>
                </a:lnTo>
                <a:lnTo>
                  <a:pt x="1061403" y="493138"/>
                </a:lnTo>
                <a:lnTo>
                  <a:pt x="1054736" y="486478"/>
                </a:lnTo>
                <a:lnTo>
                  <a:pt x="1048068" y="479184"/>
                </a:lnTo>
                <a:lnTo>
                  <a:pt x="1041083" y="472207"/>
                </a:lnTo>
                <a:lnTo>
                  <a:pt x="1034416" y="464279"/>
                </a:lnTo>
                <a:lnTo>
                  <a:pt x="1028066" y="456351"/>
                </a:lnTo>
                <a:lnTo>
                  <a:pt x="1022033" y="448106"/>
                </a:lnTo>
                <a:lnTo>
                  <a:pt x="1016001" y="439543"/>
                </a:lnTo>
                <a:lnTo>
                  <a:pt x="1009968" y="430346"/>
                </a:lnTo>
                <a:lnTo>
                  <a:pt x="1004253" y="421467"/>
                </a:lnTo>
                <a:lnTo>
                  <a:pt x="999173" y="411953"/>
                </a:lnTo>
                <a:lnTo>
                  <a:pt x="993776" y="402122"/>
                </a:lnTo>
                <a:lnTo>
                  <a:pt x="989013" y="392608"/>
                </a:lnTo>
                <a:lnTo>
                  <a:pt x="984251" y="382460"/>
                </a:lnTo>
                <a:lnTo>
                  <a:pt x="980123" y="372311"/>
                </a:lnTo>
                <a:lnTo>
                  <a:pt x="976631" y="361529"/>
                </a:lnTo>
                <a:lnTo>
                  <a:pt x="973138" y="350746"/>
                </a:lnTo>
                <a:lnTo>
                  <a:pt x="969646" y="339964"/>
                </a:lnTo>
                <a:lnTo>
                  <a:pt x="967423" y="346941"/>
                </a:lnTo>
                <a:lnTo>
                  <a:pt x="966471" y="350112"/>
                </a:lnTo>
                <a:lnTo>
                  <a:pt x="964883" y="352649"/>
                </a:lnTo>
                <a:lnTo>
                  <a:pt x="963296" y="354552"/>
                </a:lnTo>
                <a:lnTo>
                  <a:pt x="961708" y="356138"/>
                </a:lnTo>
                <a:lnTo>
                  <a:pt x="960438" y="357089"/>
                </a:lnTo>
                <a:lnTo>
                  <a:pt x="958851" y="357089"/>
                </a:lnTo>
                <a:lnTo>
                  <a:pt x="956946" y="356772"/>
                </a:lnTo>
                <a:lnTo>
                  <a:pt x="955041" y="356138"/>
                </a:lnTo>
                <a:lnTo>
                  <a:pt x="953453" y="354235"/>
                </a:lnTo>
                <a:lnTo>
                  <a:pt x="952183" y="352015"/>
                </a:lnTo>
                <a:lnTo>
                  <a:pt x="950596" y="348844"/>
                </a:lnTo>
                <a:lnTo>
                  <a:pt x="949008" y="345672"/>
                </a:lnTo>
                <a:lnTo>
                  <a:pt x="948056" y="341550"/>
                </a:lnTo>
                <a:lnTo>
                  <a:pt x="946786" y="336793"/>
                </a:lnTo>
                <a:lnTo>
                  <a:pt x="944563" y="326644"/>
                </a:lnTo>
                <a:lnTo>
                  <a:pt x="942976" y="314593"/>
                </a:lnTo>
                <a:lnTo>
                  <a:pt x="942023" y="301908"/>
                </a:lnTo>
                <a:lnTo>
                  <a:pt x="941388" y="287637"/>
                </a:lnTo>
                <a:lnTo>
                  <a:pt x="942023" y="273684"/>
                </a:lnTo>
                <a:lnTo>
                  <a:pt x="942976" y="260681"/>
                </a:lnTo>
                <a:lnTo>
                  <a:pt x="944563" y="248947"/>
                </a:lnTo>
                <a:lnTo>
                  <a:pt x="946786" y="238482"/>
                </a:lnTo>
                <a:lnTo>
                  <a:pt x="948056" y="234042"/>
                </a:lnTo>
                <a:lnTo>
                  <a:pt x="949008" y="229920"/>
                </a:lnTo>
                <a:lnTo>
                  <a:pt x="950596" y="226431"/>
                </a:lnTo>
                <a:lnTo>
                  <a:pt x="952183" y="223577"/>
                </a:lnTo>
                <a:lnTo>
                  <a:pt x="953453" y="221357"/>
                </a:lnTo>
                <a:lnTo>
                  <a:pt x="955041" y="219772"/>
                </a:lnTo>
                <a:lnTo>
                  <a:pt x="956946" y="218503"/>
                </a:lnTo>
                <a:lnTo>
                  <a:pt x="958851" y="218186"/>
                </a:lnTo>
                <a:lnTo>
                  <a:pt x="959486" y="218503"/>
                </a:lnTo>
                <a:lnTo>
                  <a:pt x="960756" y="218820"/>
                </a:lnTo>
                <a:lnTo>
                  <a:pt x="961073" y="209623"/>
                </a:lnTo>
                <a:lnTo>
                  <a:pt x="961708" y="201061"/>
                </a:lnTo>
                <a:lnTo>
                  <a:pt x="962661" y="192181"/>
                </a:lnTo>
                <a:lnTo>
                  <a:pt x="963931" y="184887"/>
                </a:lnTo>
                <a:lnTo>
                  <a:pt x="963296" y="175056"/>
                </a:lnTo>
                <a:lnTo>
                  <a:pt x="962978" y="165859"/>
                </a:lnTo>
                <a:lnTo>
                  <a:pt x="962978" y="156980"/>
                </a:lnTo>
                <a:lnTo>
                  <a:pt x="963296" y="149051"/>
                </a:lnTo>
                <a:lnTo>
                  <a:pt x="963931" y="141123"/>
                </a:lnTo>
                <a:lnTo>
                  <a:pt x="965201" y="134146"/>
                </a:lnTo>
                <a:lnTo>
                  <a:pt x="966788" y="127486"/>
                </a:lnTo>
                <a:lnTo>
                  <a:pt x="968058" y="121461"/>
                </a:lnTo>
                <a:lnTo>
                  <a:pt x="970598" y="115435"/>
                </a:lnTo>
                <a:lnTo>
                  <a:pt x="973138" y="110044"/>
                </a:lnTo>
                <a:lnTo>
                  <a:pt x="975678" y="105287"/>
                </a:lnTo>
                <a:lnTo>
                  <a:pt x="979171" y="100530"/>
                </a:lnTo>
                <a:lnTo>
                  <a:pt x="982663" y="96408"/>
                </a:lnTo>
                <a:lnTo>
                  <a:pt x="986156" y="92919"/>
                </a:lnTo>
                <a:lnTo>
                  <a:pt x="989966" y="89431"/>
                </a:lnTo>
                <a:lnTo>
                  <a:pt x="994411" y="86260"/>
                </a:lnTo>
                <a:lnTo>
                  <a:pt x="975361" y="86260"/>
                </a:lnTo>
                <a:lnTo>
                  <a:pt x="960756" y="87211"/>
                </a:lnTo>
                <a:lnTo>
                  <a:pt x="948373" y="87845"/>
                </a:lnTo>
                <a:lnTo>
                  <a:pt x="952501" y="85625"/>
                </a:lnTo>
                <a:lnTo>
                  <a:pt x="956946" y="83088"/>
                </a:lnTo>
                <a:lnTo>
                  <a:pt x="965836" y="77380"/>
                </a:lnTo>
                <a:lnTo>
                  <a:pt x="975043" y="71037"/>
                </a:lnTo>
                <a:lnTo>
                  <a:pt x="983616" y="64378"/>
                </a:lnTo>
                <a:lnTo>
                  <a:pt x="1001078" y="51375"/>
                </a:lnTo>
                <a:lnTo>
                  <a:pt x="1009333" y="45984"/>
                </a:lnTo>
                <a:lnTo>
                  <a:pt x="1016318" y="41227"/>
                </a:lnTo>
                <a:lnTo>
                  <a:pt x="1026478" y="36470"/>
                </a:lnTo>
                <a:lnTo>
                  <a:pt x="1036321" y="32030"/>
                </a:lnTo>
                <a:lnTo>
                  <a:pt x="1046163" y="27590"/>
                </a:lnTo>
                <a:lnTo>
                  <a:pt x="1055688" y="23785"/>
                </a:lnTo>
                <a:lnTo>
                  <a:pt x="1065213" y="19979"/>
                </a:lnTo>
                <a:lnTo>
                  <a:pt x="1074738" y="16491"/>
                </a:lnTo>
                <a:lnTo>
                  <a:pt x="1083946" y="13954"/>
                </a:lnTo>
                <a:lnTo>
                  <a:pt x="1093153" y="11417"/>
                </a:lnTo>
                <a:lnTo>
                  <a:pt x="1102043" y="8563"/>
                </a:lnTo>
                <a:lnTo>
                  <a:pt x="1111251" y="6660"/>
                </a:lnTo>
                <a:lnTo>
                  <a:pt x="1119823" y="4757"/>
                </a:lnTo>
                <a:lnTo>
                  <a:pt x="1128396" y="3488"/>
                </a:lnTo>
                <a:lnTo>
                  <a:pt x="1136968" y="2220"/>
                </a:lnTo>
                <a:lnTo>
                  <a:pt x="1145223" y="1586"/>
                </a:lnTo>
                <a:lnTo>
                  <a:pt x="1153478" y="634"/>
                </a:lnTo>
                <a:lnTo>
                  <a:pt x="116173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04" name="矩形 103"/>
          <p:cNvSpPr/>
          <p:nvPr/>
        </p:nvSpPr>
        <p:spPr>
          <a:xfrm>
            <a:off x="7599889" y="1446663"/>
            <a:ext cx="4260017" cy="52134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05" name="文本框 104"/>
          <p:cNvSpPr txBox="1"/>
          <p:nvPr/>
        </p:nvSpPr>
        <p:spPr>
          <a:xfrm>
            <a:off x="1638857" y="2979500"/>
            <a:ext cx="2672860" cy="1138773"/>
          </a:xfrm>
          <a:prstGeom prst="rect">
            <a:avLst/>
          </a:prstGeom>
          <a:noFill/>
        </p:spPr>
        <p:txBody>
          <a:bodyPr wrap="square" rtlCol="0">
            <a:spAutoFit/>
          </a:bodyPr>
          <a:lstStyle/>
          <a:p>
            <a:pPr algn="r"/>
            <a:r>
              <a:rPr lang="en-US" altLang="zh-CN" sz="4800" b="1" dirty="0">
                <a:latin typeface="+mj-ea"/>
                <a:ea typeface="+mj-ea"/>
              </a:rPr>
              <a:t>9000</a:t>
            </a:r>
            <a:r>
              <a:rPr lang="zh-CN" altLang="en-US" sz="2800" b="1" dirty="0">
                <a:latin typeface="+mj-ea"/>
                <a:ea typeface="+mj-ea"/>
              </a:rPr>
              <a:t>万</a:t>
            </a:r>
            <a:endParaRPr lang="en-US" altLang="zh-CN" sz="2800" b="1" dirty="0">
              <a:latin typeface="+mj-ea"/>
              <a:ea typeface="+mj-ea"/>
            </a:endParaRPr>
          </a:p>
          <a:p>
            <a:pPr algn="r"/>
            <a:r>
              <a:rPr lang="zh-CN" altLang="en-US" sz="2000" dirty="0">
                <a:latin typeface="+mj-ea"/>
                <a:ea typeface="+mj-ea"/>
              </a:rPr>
              <a:t>上半年</a:t>
            </a:r>
            <a:endParaRPr lang="zh-CN" altLang="en-US" sz="4000" dirty="0">
              <a:latin typeface="+mj-ea"/>
              <a:ea typeface="+mj-ea"/>
            </a:endParaRPr>
          </a:p>
        </p:txBody>
      </p:sp>
      <p:sp>
        <p:nvSpPr>
          <p:cNvPr id="106" name="文本框 105"/>
          <p:cNvSpPr txBox="1"/>
          <p:nvPr/>
        </p:nvSpPr>
        <p:spPr>
          <a:xfrm>
            <a:off x="3170207" y="1703844"/>
            <a:ext cx="2672860" cy="1138773"/>
          </a:xfrm>
          <a:prstGeom prst="rect">
            <a:avLst/>
          </a:prstGeom>
          <a:noFill/>
        </p:spPr>
        <p:txBody>
          <a:bodyPr wrap="square" rtlCol="0">
            <a:spAutoFit/>
          </a:bodyPr>
          <a:lstStyle/>
          <a:p>
            <a:pPr algn="r"/>
            <a:r>
              <a:rPr lang="en-US" altLang="zh-CN" sz="4800" b="1" dirty="0">
                <a:latin typeface="+mj-ea"/>
                <a:ea typeface="+mj-ea"/>
              </a:rPr>
              <a:t>18000</a:t>
            </a:r>
            <a:r>
              <a:rPr lang="zh-CN" altLang="en-US" sz="2800" b="1" dirty="0">
                <a:latin typeface="+mj-ea"/>
                <a:ea typeface="+mj-ea"/>
              </a:rPr>
              <a:t>万</a:t>
            </a:r>
            <a:endParaRPr lang="en-US" altLang="zh-CN" sz="2800" b="1" dirty="0">
              <a:latin typeface="+mj-ea"/>
              <a:ea typeface="+mj-ea"/>
            </a:endParaRPr>
          </a:p>
          <a:p>
            <a:pPr algn="r"/>
            <a:r>
              <a:rPr lang="zh-CN" altLang="en-US" sz="2000" dirty="0">
                <a:latin typeface="+mj-ea"/>
                <a:ea typeface="+mj-ea"/>
              </a:rPr>
              <a:t>下半年</a:t>
            </a:r>
            <a:endParaRPr lang="zh-CN" altLang="en-US" sz="4000" dirty="0">
              <a:latin typeface="+mj-ea"/>
              <a:ea typeface="+mj-ea"/>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请输入第三章大标题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请输入第三章说明小标题</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30" name="组合 129"/>
          <p:cNvGrpSpPr/>
          <p:nvPr/>
        </p:nvGrpSpPr>
        <p:grpSpPr>
          <a:xfrm>
            <a:off x="7886260" y="2324681"/>
            <a:ext cx="3250310" cy="2479762"/>
            <a:chOff x="1731123" y="3127958"/>
            <a:chExt cx="2608865" cy="1990384"/>
          </a:xfrm>
        </p:grpSpPr>
        <p:sp>
          <p:nvSpPr>
            <p:cNvPr id="131" name="Freeform 6"/>
            <p:cNvSpPr/>
            <p:nvPr/>
          </p:nvSpPr>
          <p:spPr bwMode="auto">
            <a:xfrm>
              <a:off x="1809839" y="3212297"/>
              <a:ext cx="2530149" cy="1906045"/>
            </a:xfrm>
            <a:custGeom>
              <a:avLst/>
              <a:gdLst>
                <a:gd name="T0" fmla="*/ 451 w 451"/>
                <a:gd name="T1" fmla="*/ 328 h 339"/>
                <a:gd name="T2" fmla="*/ 451 w 451"/>
                <a:gd name="T3" fmla="*/ 10 h 339"/>
                <a:gd name="T4" fmla="*/ 441 w 451"/>
                <a:gd name="T5" fmla="*/ 0 h 339"/>
                <a:gd name="T6" fmla="*/ 232 w 451"/>
                <a:gd name="T7" fmla="*/ 0 h 339"/>
                <a:gd name="T8" fmla="*/ 219 w 451"/>
                <a:gd name="T9" fmla="*/ 0 h 339"/>
                <a:gd name="T10" fmla="*/ 11 w 451"/>
                <a:gd name="T11" fmla="*/ 0 h 339"/>
                <a:gd name="T12" fmla="*/ 0 w 451"/>
                <a:gd name="T13" fmla="*/ 10 h 339"/>
                <a:gd name="T14" fmla="*/ 0 w 451"/>
                <a:gd name="T15" fmla="*/ 328 h 339"/>
                <a:gd name="T16" fmla="*/ 11 w 451"/>
                <a:gd name="T17" fmla="*/ 339 h 339"/>
                <a:gd name="T18" fmla="*/ 219 w 451"/>
                <a:gd name="T19" fmla="*/ 339 h 339"/>
                <a:gd name="T20" fmla="*/ 232 w 451"/>
                <a:gd name="T21" fmla="*/ 339 h 339"/>
                <a:gd name="T22" fmla="*/ 441 w 451"/>
                <a:gd name="T23" fmla="*/ 339 h 339"/>
                <a:gd name="T24" fmla="*/ 451 w 451"/>
                <a:gd name="T25" fmla="*/ 328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1" h="339">
                  <a:moveTo>
                    <a:pt x="451" y="328"/>
                  </a:moveTo>
                  <a:cubicBezTo>
                    <a:pt x="451" y="10"/>
                    <a:pt x="451" y="10"/>
                    <a:pt x="451" y="10"/>
                  </a:cubicBezTo>
                  <a:cubicBezTo>
                    <a:pt x="451" y="4"/>
                    <a:pt x="447" y="0"/>
                    <a:pt x="441" y="0"/>
                  </a:cubicBezTo>
                  <a:cubicBezTo>
                    <a:pt x="232" y="0"/>
                    <a:pt x="232" y="0"/>
                    <a:pt x="232" y="0"/>
                  </a:cubicBezTo>
                  <a:cubicBezTo>
                    <a:pt x="219" y="0"/>
                    <a:pt x="219" y="0"/>
                    <a:pt x="219" y="0"/>
                  </a:cubicBezTo>
                  <a:cubicBezTo>
                    <a:pt x="11" y="0"/>
                    <a:pt x="11" y="0"/>
                    <a:pt x="11" y="0"/>
                  </a:cubicBezTo>
                  <a:cubicBezTo>
                    <a:pt x="5" y="0"/>
                    <a:pt x="0" y="4"/>
                    <a:pt x="0" y="10"/>
                  </a:cubicBezTo>
                  <a:cubicBezTo>
                    <a:pt x="0" y="328"/>
                    <a:pt x="0" y="328"/>
                    <a:pt x="0" y="328"/>
                  </a:cubicBezTo>
                  <a:cubicBezTo>
                    <a:pt x="0" y="334"/>
                    <a:pt x="5" y="339"/>
                    <a:pt x="11" y="339"/>
                  </a:cubicBezTo>
                  <a:cubicBezTo>
                    <a:pt x="219" y="339"/>
                    <a:pt x="219" y="339"/>
                    <a:pt x="219" y="339"/>
                  </a:cubicBezTo>
                  <a:cubicBezTo>
                    <a:pt x="232" y="339"/>
                    <a:pt x="232" y="339"/>
                    <a:pt x="232" y="339"/>
                  </a:cubicBezTo>
                  <a:cubicBezTo>
                    <a:pt x="441" y="339"/>
                    <a:pt x="441" y="339"/>
                    <a:pt x="441" y="339"/>
                  </a:cubicBezTo>
                  <a:cubicBezTo>
                    <a:pt x="447" y="339"/>
                    <a:pt x="451" y="334"/>
                    <a:pt x="451" y="328"/>
                  </a:cubicBezTo>
                  <a:close/>
                </a:path>
              </a:pathLst>
            </a:custGeom>
            <a:solidFill>
              <a:schemeClr val="accent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13"/>
            <p:cNvSpPr/>
            <p:nvPr/>
          </p:nvSpPr>
          <p:spPr bwMode="auto">
            <a:xfrm>
              <a:off x="1731123" y="3127958"/>
              <a:ext cx="2532961" cy="1906045"/>
            </a:xfrm>
            <a:custGeom>
              <a:avLst/>
              <a:gdLst>
                <a:gd name="T0" fmla="*/ 441 w 451"/>
                <a:gd name="T1" fmla="*/ 0 h 339"/>
                <a:gd name="T2" fmla="*/ 11 w 451"/>
                <a:gd name="T3" fmla="*/ 0 h 339"/>
                <a:gd name="T4" fmla="*/ 0 w 451"/>
                <a:gd name="T5" fmla="*/ 11 h 339"/>
                <a:gd name="T6" fmla="*/ 0 w 451"/>
                <a:gd name="T7" fmla="*/ 329 h 339"/>
                <a:gd name="T8" fmla="*/ 11 w 451"/>
                <a:gd name="T9" fmla="*/ 339 h 339"/>
                <a:gd name="T10" fmla="*/ 441 w 451"/>
                <a:gd name="T11" fmla="*/ 339 h 339"/>
                <a:gd name="T12" fmla="*/ 451 w 451"/>
                <a:gd name="T13" fmla="*/ 329 h 339"/>
                <a:gd name="T14" fmla="*/ 451 w 451"/>
                <a:gd name="T15" fmla="*/ 11 h 339"/>
                <a:gd name="T16" fmla="*/ 441 w 451"/>
                <a:gd name="T17"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1" h="339">
                  <a:moveTo>
                    <a:pt x="441" y="0"/>
                  </a:moveTo>
                  <a:cubicBezTo>
                    <a:pt x="11" y="0"/>
                    <a:pt x="11" y="0"/>
                    <a:pt x="11" y="0"/>
                  </a:cubicBezTo>
                  <a:cubicBezTo>
                    <a:pt x="5" y="0"/>
                    <a:pt x="0" y="5"/>
                    <a:pt x="0" y="11"/>
                  </a:cubicBezTo>
                  <a:cubicBezTo>
                    <a:pt x="0" y="329"/>
                    <a:pt x="0" y="329"/>
                    <a:pt x="0" y="329"/>
                  </a:cubicBezTo>
                  <a:cubicBezTo>
                    <a:pt x="0" y="335"/>
                    <a:pt x="5" y="339"/>
                    <a:pt x="11" y="339"/>
                  </a:cubicBezTo>
                  <a:cubicBezTo>
                    <a:pt x="441" y="339"/>
                    <a:pt x="441" y="339"/>
                    <a:pt x="441" y="339"/>
                  </a:cubicBezTo>
                  <a:cubicBezTo>
                    <a:pt x="446" y="339"/>
                    <a:pt x="451" y="335"/>
                    <a:pt x="451" y="329"/>
                  </a:cubicBezTo>
                  <a:cubicBezTo>
                    <a:pt x="451" y="11"/>
                    <a:pt x="451" y="11"/>
                    <a:pt x="451" y="11"/>
                  </a:cubicBezTo>
                  <a:cubicBezTo>
                    <a:pt x="451" y="5"/>
                    <a:pt x="446" y="0"/>
                    <a:pt x="441"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Rectangle 14"/>
            <p:cNvSpPr>
              <a:spLocks noChangeArrowheads="1"/>
            </p:cNvSpPr>
            <p:nvPr/>
          </p:nvSpPr>
          <p:spPr bwMode="auto">
            <a:xfrm>
              <a:off x="2962462" y="3127958"/>
              <a:ext cx="70283" cy="1906045"/>
            </a:xfrm>
            <a:prstGeom prst="rect">
              <a:avLst/>
            </a:prstGeom>
            <a:solidFill>
              <a:srgbClr val="FF70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34" name="Rectangle 15"/>
            <p:cNvSpPr>
              <a:spLocks noChangeArrowheads="1"/>
            </p:cNvSpPr>
            <p:nvPr/>
          </p:nvSpPr>
          <p:spPr bwMode="auto">
            <a:xfrm>
              <a:off x="1798593" y="3195428"/>
              <a:ext cx="2398021" cy="1776727"/>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35" name="Rectangle 16"/>
            <p:cNvSpPr>
              <a:spLocks noChangeArrowheads="1"/>
            </p:cNvSpPr>
            <p:nvPr/>
          </p:nvSpPr>
          <p:spPr bwMode="auto">
            <a:xfrm>
              <a:off x="2976518" y="3195428"/>
              <a:ext cx="39357" cy="1776727"/>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36" name="Freeform 17"/>
            <p:cNvSpPr/>
            <p:nvPr/>
          </p:nvSpPr>
          <p:spPr bwMode="auto">
            <a:xfrm>
              <a:off x="2883747" y="4786612"/>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18"/>
            <p:cNvSpPr/>
            <p:nvPr/>
          </p:nvSpPr>
          <p:spPr bwMode="auto">
            <a:xfrm>
              <a:off x="2883747" y="4291827"/>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19"/>
            <p:cNvSpPr/>
            <p:nvPr/>
          </p:nvSpPr>
          <p:spPr bwMode="auto">
            <a:xfrm>
              <a:off x="2883747" y="3797043"/>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20"/>
            <p:cNvSpPr/>
            <p:nvPr/>
          </p:nvSpPr>
          <p:spPr bwMode="auto">
            <a:xfrm>
              <a:off x="2894991" y="3302257"/>
              <a:ext cx="216469" cy="78716"/>
            </a:xfrm>
            <a:custGeom>
              <a:avLst/>
              <a:gdLst>
                <a:gd name="T0" fmla="*/ 6 w 39"/>
                <a:gd name="T1" fmla="*/ 14 h 14"/>
                <a:gd name="T2" fmla="*/ 32 w 39"/>
                <a:gd name="T3" fmla="*/ 14 h 14"/>
                <a:gd name="T4" fmla="*/ 39 w 39"/>
                <a:gd name="T5" fmla="*/ 7 h 14"/>
                <a:gd name="T6" fmla="*/ 32 w 39"/>
                <a:gd name="T7" fmla="*/ 0 h 14"/>
                <a:gd name="T8" fmla="*/ 6 w 39"/>
                <a:gd name="T9" fmla="*/ 0 h 14"/>
                <a:gd name="T10" fmla="*/ 0 w 39"/>
                <a:gd name="T11" fmla="*/ 7 h 14"/>
                <a:gd name="T12" fmla="*/ 6 w 39"/>
                <a:gd name="T13" fmla="*/ 14 h 14"/>
              </a:gdLst>
              <a:ahLst/>
              <a:cxnLst>
                <a:cxn ang="0">
                  <a:pos x="T0" y="T1"/>
                </a:cxn>
                <a:cxn ang="0">
                  <a:pos x="T2" y="T3"/>
                </a:cxn>
                <a:cxn ang="0">
                  <a:pos x="T4" y="T5"/>
                </a:cxn>
                <a:cxn ang="0">
                  <a:pos x="T6" y="T7"/>
                </a:cxn>
                <a:cxn ang="0">
                  <a:pos x="T8" y="T9"/>
                </a:cxn>
                <a:cxn ang="0">
                  <a:pos x="T10" y="T11"/>
                </a:cxn>
                <a:cxn ang="0">
                  <a:pos x="T12" y="T13"/>
                </a:cxn>
              </a:cxnLst>
              <a:rect l="0" t="0" r="r" b="b"/>
              <a:pathLst>
                <a:path w="39" h="14">
                  <a:moveTo>
                    <a:pt x="6" y="14"/>
                  </a:moveTo>
                  <a:cubicBezTo>
                    <a:pt x="32" y="14"/>
                    <a:pt x="32" y="14"/>
                    <a:pt x="32" y="14"/>
                  </a:cubicBezTo>
                  <a:cubicBezTo>
                    <a:pt x="36" y="14"/>
                    <a:pt x="39" y="11"/>
                    <a:pt x="39" y="7"/>
                  </a:cubicBezTo>
                  <a:cubicBezTo>
                    <a:pt x="39" y="3"/>
                    <a:pt x="36" y="0"/>
                    <a:pt x="32" y="0"/>
                  </a:cubicBezTo>
                  <a:cubicBezTo>
                    <a:pt x="6" y="0"/>
                    <a:pt x="6" y="0"/>
                    <a:pt x="6" y="0"/>
                  </a:cubicBezTo>
                  <a:cubicBezTo>
                    <a:pt x="3" y="0"/>
                    <a:pt x="0" y="3"/>
                    <a:pt x="0" y="7"/>
                  </a:cubicBezTo>
                  <a:cubicBezTo>
                    <a:pt x="0" y="11"/>
                    <a:pt x="3" y="14"/>
                    <a:pt x="6" y="14"/>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Rectangle 21"/>
            <p:cNvSpPr>
              <a:spLocks noChangeArrowheads="1"/>
            </p:cNvSpPr>
            <p:nvPr/>
          </p:nvSpPr>
          <p:spPr bwMode="auto">
            <a:xfrm>
              <a:off x="1944780"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41" name="Rectangle 22"/>
            <p:cNvSpPr>
              <a:spLocks noChangeArrowheads="1"/>
            </p:cNvSpPr>
            <p:nvPr/>
          </p:nvSpPr>
          <p:spPr bwMode="auto">
            <a:xfrm>
              <a:off x="1944780"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42" name="Rectangle 23"/>
            <p:cNvSpPr>
              <a:spLocks noChangeArrowheads="1"/>
            </p:cNvSpPr>
            <p:nvPr/>
          </p:nvSpPr>
          <p:spPr bwMode="auto">
            <a:xfrm>
              <a:off x="1944780" y="445488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43" name="Rectangle 24"/>
            <p:cNvSpPr>
              <a:spLocks noChangeArrowheads="1"/>
            </p:cNvSpPr>
            <p:nvPr/>
          </p:nvSpPr>
          <p:spPr bwMode="auto">
            <a:xfrm>
              <a:off x="1944780" y="462355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44" name="Rectangle 25"/>
            <p:cNvSpPr>
              <a:spLocks noChangeArrowheads="1"/>
            </p:cNvSpPr>
            <p:nvPr/>
          </p:nvSpPr>
          <p:spPr bwMode="auto">
            <a:xfrm>
              <a:off x="3162062"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45" name="Rectangle 26"/>
            <p:cNvSpPr>
              <a:spLocks noChangeArrowheads="1"/>
            </p:cNvSpPr>
            <p:nvPr/>
          </p:nvSpPr>
          <p:spPr bwMode="auto">
            <a:xfrm>
              <a:off x="3162062"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46" name="Rectangle 27"/>
            <p:cNvSpPr>
              <a:spLocks noChangeArrowheads="1"/>
            </p:cNvSpPr>
            <p:nvPr/>
          </p:nvSpPr>
          <p:spPr bwMode="auto">
            <a:xfrm>
              <a:off x="3162062" y="395447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47" name="Rectangle 28"/>
            <p:cNvSpPr>
              <a:spLocks noChangeArrowheads="1"/>
            </p:cNvSpPr>
            <p:nvPr/>
          </p:nvSpPr>
          <p:spPr bwMode="auto">
            <a:xfrm>
              <a:off x="3162062" y="378579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48" name="Rectangle 29"/>
            <p:cNvSpPr>
              <a:spLocks noChangeArrowheads="1"/>
            </p:cNvSpPr>
            <p:nvPr/>
          </p:nvSpPr>
          <p:spPr bwMode="auto">
            <a:xfrm>
              <a:off x="3162062" y="362274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49" name="Rectangle 30"/>
            <p:cNvSpPr>
              <a:spLocks noChangeArrowheads="1"/>
            </p:cNvSpPr>
            <p:nvPr/>
          </p:nvSpPr>
          <p:spPr bwMode="auto">
            <a:xfrm>
              <a:off x="3162062" y="345406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50" name="Rectangle 31"/>
            <p:cNvSpPr>
              <a:spLocks noChangeArrowheads="1"/>
            </p:cNvSpPr>
            <p:nvPr/>
          </p:nvSpPr>
          <p:spPr bwMode="auto">
            <a:xfrm>
              <a:off x="3162062" y="4454880"/>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51" name="星形: 五角 150"/>
            <p:cNvSpPr/>
            <p:nvPr/>
          </p:nvSpPr>
          <p:spPr>
            <a:xfrm>
              <a:off x="2071286" y="3319538"/>
              <a:ext cx="567879" cy="567879"/>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2" name="Rectangle 31"/>
            <p:cNvSpPr>
              <a:spLocks noChangeArrowheads="1"/>
            </p:cNvSpPr>
            <p:nvPr/>
          </p:nvSpPr>
          <p:spPr bwMode="auto">
            <a:xfrm>
              <a:off x="3543136" y="4741631"/>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sp>
        <p:nvSpPr>
          <p:cNvPr id="153" name="타원 108"/>
          <p:cNvSpPr/>
          <p:nvPr/>
        </p:nvSpPr>
        <p:spPr>
          <a:xfrm>
            <a:off x="7798754" y="5371845"/>
            <a:ext cx="3614457" cy="585123"/>
          </a:xfrm>
          <a:prstGeom prst="rect">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chemeClr val="accent1"/>
                </a:solidFill>
                <a:latin typeface="+mj-ea"/>
                <a:ea typeface="+mj-ea"/>
              </a:rPr>
              <a:t>请输入您的小标题</a:t>
            </a:r>
            <a:endParaRPr lang="ko-KR" altLang="en-US" sz="2000" b="1" dirty="0">
              <a:solidFill>
                <a:schemeClr val="accent1"/>
              </a:solidFill>
              <a:latin typeface="+mj-ea"/>
              <a:ea typeface="+mj-ea"/>
            </a:endParaRPr>
          </a:p>
        </p:txBody>
      </p:sp>
      <p:sp>
        <p:nvSpPr>
          <p:cNvPr id="154" name="矩形 153"/>
          <p:cNvSpPr/>
          <p:nvPr/>
        </p:nvSpPr>
        <p:spPr>
          <a:xfrm>
            <a:off x="736982" y="1418318"/>
            <a:ext cx="5341504" cy="5310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nSpc>
                <a:spcPct val="150000"/>
              </a:lnSpc>
              <a:buFont typeface="Wingdings" panose="05000000000000000000" pitchFamily="2" charset="2"/>
              <a:buChar char="n"/>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n"/>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n"/>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n"/>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3" name="矩形 42"/>
          <p:cNvSpPr/>
          <p:nvPr/>
        </p:nvSpPr>
        <p:spPr>
          <a:xfrm>
            <a:off x="1136129" y="145142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4" name="文本框 43"/>
          <p:cNvSpPr txBox="1"/>
          <p:nvPr/>
        </p:nvSpPr>
        <p:spPr>
          <a:xfrm>
            <a:off x="471748" y="18499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5" name="MH_Other_3"/>
          <p:cNvSpPr/>
          <p:nvPr>
            <p:custDataLst>
              <p:tags r:id="rId1"/>
            </p:custDataLst>
          </p:nvPr>
        </p:nvSpPr>
        <p:spPr bwMode="auto">
          <a:xfrm>
            <a:off x="3135920" y="2728020"/>
            <a:ext cx="1186771" cy="2063708"/>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46" name="MH_Other_4"/>
          <p:cNvSpPr/>
          <p:nvPr>
            <p:custDataLst>
              <p:tags r:id="rId2"/>
            </p:custDataLst>
          </p:nvPr>
        </p:nvSpPr>
        <p:spPr bwMode="auto">
          <a:xfrm>
            <a:off x="4322693" y="2728020"/>
            <a:ext cx="1186770" cy="2063708"/>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47" name="MH_Other_3"/>
          <p:cNvSpPr/>
          <p:nvPr>
            <p:custDataLst>
              <p:tags r:id="rId3"/>
            </p:custDataLst>
          </p:nvPr>
        </p:nvSpPr>
        <p:spPr bwMode="auto">
          <a:xfrm>
            <a:off x="1355764" y="3093179"/>
            <a:ext cx="1186771" cy="2063708"/>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48" name="MH_Other_4"/>
          <p:cNvSpPr/>
          <p:nvPr>
            <p:custDataLst>
              <p:tags r:id="rId4"/>
            </p:custDataLst>
          </p:nvPr>
        </p:nvSpPr>
        <p:spPr bwMode="auto">
          <a:xfrm>
            <a:off x="2542537" y="3093179"/>
            <a:ext cx="1186770" cy="2063708"/>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01</a:t>
            </a:r>
            <a:endParaRPr lang="zh-CN" altLang="en-US" kern="0" dirty="0">
              <a:solidFill>
                <a:srgbClr val="FFFFFF"/>
              </a:solidFill>
              <a:latin typeface="+mj-ea"/>
              <a:ea typeface="+mj-ea"/>
            </a:endParaRPr>
          </a:p>
        </p:txBody>
      </p:sp>
      <p:sp>
        <p:nvSpPr>
          <p:cNvPr id="49" name="MH_Other_3"/>
          <p:cNvSpPr/>
          <p:nvPr>
            <p:custDataLst>
              <p:tags r:id="rId5"/>
            </p:custDataLst>
          </p:nvPr>
        </p:nvSpPr>
        <p:spPr bwMode="auto">
          <a:xfrm>
            <a:off x="6696231" y="2728020"/>
            <a:ext cx="1186771" cy="2063708"/>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50" name="MH_Other_4"/>
          <p:cNvSpPr/>
          <p:nvPr>
            <p:custDataLst>
              <p:tags r:id="rId6"/>
            </p:custDataLst>
          </p:nvPr>
        </p:nvSpPr>
        <p:spPr bwMode="auto">
          <a:xfrm>
            <a:off x="7883004" y="2728020"/>
            <a:ext cx="1186770" cy="2063708"/>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51" name="MH_Other_3"/>
          <p:cNvSpPr/>
          <p:nvPr>
            <p:custDataLst>
              <p:tags r:id="rId7"/>
            </p:custDataLst>
          </p:nvPr>
        </p:nvSpPr>
        <p:spPr bwMode="auto">
          <a:xfrm>
            <a:off x="4916075" y="3093179"/>
            <a:ext cx="1186771" cy="2063708"/>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52" name="MH_Other_4"/>
          <p:cNvSpPr/>
          <p:nvPr>
            <p:custDataLst>
              <p:tags r:id="rId8"/>
            </p:custDataLst>
          </p:nvPr>
        </p:nvSpPr>
        <p:spPr bwMode="auto">
          <a:xfrm>
            <a:off x="6102847" y="3093179"/>
            <a:ext cx="1186770" cy="2063708"/>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02</a:t>
            </a:r>
            <a:endParaRPr lang="zh-CN" altLang="en-US" kern="0" dirty="0">
              <a:solidFill>
                <a:srgbClr val="FFFFFF"/>
              </a:solidFill>
              <a:latin typeface="+mj-ea"/>
              <a:ea typeface="+mj-ea"/>
            </a:endParaRPr>
          </a:p>
        </p:txBody>
      </p:sp>
      <p:sp>
        <p:nvSpPr>
          <p:cNvPr id="53" name="MH_Other_3"/>
          <p:cNvSpPr/>
          <p:nvPr>
            <p:custDataLst>
              <p:tags r:id="rId9"/>
            </p:custDataLst>
          </p:nvPr>
        </p:nvSpPr>
        <p:spPr bwMode="auto">
          <a:xfrm>
            <a:off x="8476386" y="3093179"/>
            <a:ext cx="1186771" cy="2063708"/>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54" name="MH_Other_4"/>
          <p:cNvSpPr/>
          <p:nvPr>
            <p:custDataLst>
              <p:tags r:id="rId10"/>
            </p:custDataLst>
          </p:nvPr>
        </p:nvSpPr>
        <p:spPr bwMode="auto">
          <a:xfrm>
            <a:off x="9663158" y="3093179"/>
            <a:ext cx="1186770" cy="2063708"/>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03</a:t>
            </a:r>
            <a:endParaRPr lang="zh-CN" altLang="en-US" kern="0" dirty="0">
              <a:solidFill>
                <a:srgbClr val="FFFFFF"/>
              </a:solidFill>
              <a:latin typeface="+mj-ea"/>
              <a:ea typeface="+mj-ea"/>
            </a:endParaRPr>
          </a:p>
        </p:txBody>
      </p:sp>
      <p:sp>
        <p:nvSpPr>
          <p:cNvPr id="55" name="矩形 54"/>
          <p:cNvSpPr/>
          <p:nvPr/>
        </p:nvSpPr>
        <p:spPr>
          <a:xfrm>
            <a:off x="1287662" y="5178872"/>
            <a:ext cx="2479460" cy="14266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56" name="矩形 55"/>
          <p:cNvSpPr/>
          <p:nvPr/>
        </p:nvSpPr>
        <p:spPr>
          <a:xfrm>
            <a:off x="4864570" y="5178872"/>
            <a:ext cx="2479460" cy="14266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57" name="矩形 56"/>
          <p:cNvSpPr/>
          <p:nvPr/>
        </p:nvSpPr>
        <p:spPr>
          <a:xfrm>
            <a:off x="8424879" y="5178872"/>
            <a:ext cx="2479460" cy="14266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7" name="矩形 14"/>
          <p:cNvSpPr/>
          <p:nvPr/>
        </p:nvSpPr>
        <p:spPr>
          <a:xfrm>
            <a:off x="4201291" y="4029328"/>
            <a:ext cx="3789419"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8" name="KSO_GT1"/>
          <p:cNvSpPr/>
          <p:nvPr/>
        </p:nvSpPr>
        <p:spPr>
          <a:xfrm>
            <a:off x="4201291" y="4144439"/>
            <a:ext cx="3789419"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charset="-122"/>
                <a:ea typeface="微软雅黑" panose="020B0503020204020204" charset="-122"/>
              </a:rPr>
              <a:t>请输入文本</a:t>
            </a:r>
            <a:endParaRPr lang="zh-CN" altLang="en-US" kern="0" dirty="0">
              <a:solidFill>
                <a:sysClr val="window" lastClr="FFFFFF"/>
              </a:solidFill>
              <a:latin typeface="微软雅黑" panose="020B0503020204020204" charset="-122"/>
              <a:ea typeface="微软雅黑" panose="020B0503020204020204" charset="-122"/>
            </a:endParaRPr>
          </a:p>
        </p:txBody>
      </p:sp>
      <p:sp>
        <p:nvSpPr>
          <p:cNvPr id="38" name="KSO_Shape"/>
          <p:cNvSpPr/>
          <p:nvPr/>
        </p:nvSpPr>
        <p:spPr bwMode="auto">
          <a:xfrm>
            <a:off x="5482743" y="2429573"/>
            <a:ext cx="1226515" cy="1363596"/>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矩形 14"/>
          <p:cNvSpPr/>
          <p:nvPr/>
        </p:nvSpPr>
        <p:spPr>
          <a:xfrm>
            <a:off x="493163" y="3125337"/>
            <a:ext cx="3374211" cy="30615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타원 108"/>
          <p:cNvSpPr/>
          <p:nvPr/>
        </p:nvSpPr>
        <p:spPr>
          <a:xfrm>
            <a:off x="373040" y="2429573"/>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17" name="矩形 16"/>
          <p:cNvSpPr/>
          <p:nvPr/>
        </p:nvSpPr>
        <p:spPr>
          <a:xfrm>
            <a:off x="8324627" y="3125337"/>
            <a:ext cx="3374211" cy="30615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타원 108"/>
          <p:cNvSpPr/>
          <p:nvPr/>
        </p:nvSpPr>
        <p:spPr>
          <a:xfrm>
            <a:off x="8204504" y="2429573"/>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147"/>
          <p:cNvSpPr txBox="1">
            <a:spLocks noChangeArrowheads="1"/>
          </p:cNvSpPr>
          <p:nvPr/>
        </p:nvSpPr>
        <p:spPr bwMode="auto">
          <a:xfrm>
            <a:off x="2936268" y="484870"/>
            <a:ext cx="631946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defRPr/>
            </a:pPr>
            <a:r>
              <a:rPr lang="en-US" altLang="zh-CN" sz="6000" b="1" dirty="0">
                <a:solidFill>
                  <a:schemeClr val="accent1"/>
                </a:solidFill>
                <a:effectLst>
                  <a:outerShdw blurRad="38100" dist="38100" dir="2700000" algn="tl">
                    <a:srgbClr val="000000">
                      <a:alpha val="43137"/>
                    </a:srgbClr>
                  </a:outerShdw>
                </a:effectLst>
                <a:latin typeface="+mj-ea"/>
                <a:ea typeface="+mj-ea"/>
              </a:rPr>
              <a:t>CONTENTS</a:t>
            </a:r>
            <a:endParaRPr lang="en-US" altLang="zh-CN" sz="6000" b="1" dirty="0">
              <a:solidFill>
                <a:schemeClr val="accent1"/>
              </a:solidFill>
              <a:effectLst>
                <a:outerShdw blurRad="38100" dist="38100" dir="2700000" algn="tl">
                  <a:srgbClr val="000000">
                    <a:alpha val="43137"/>
                  </a:srgbClr>
                </a:outerShdw>
              </a:effectLst>
              <a:latin typeface="+mj-ea"/>
              <a:ea typeface="+mj-ea"/>
            </a:endParaRPr>
          </a:p>
        </p:txBody>
      </p:sp>
      <p:cxnSp>
        <p:nvCxnSpPr>
          <p:cNvPr id="11" name="MH_Others_1"/>
          <p:cNvCxnSpPr/>
          <p:nvPr>
            <p:custDataLst>
              <p:tags r:id="rId1"/>
            </p:custDataLst>
          </p:nvPr>
        </p:nvCxnSpPr>
        <p:spPr>
          <a:xfrm>
            <a:off x="1382112"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 name="MH_Entry_1">
            <a:hlinkClick r:id="rId2" action="ppaction://hlinksldjump"/>
          </p:cNvPr>
          <p:cNvSpPr txBox="1"/>
          <p:nvPr>
            <p:custDataLst>
              <p:tags r:id="rId3"/>
            </p:custDataLst>
          </p:nvPr>
        </p:nvSpPr>
        <p:spPr>
          <a:xfrm>
            <a:off x="2058427"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3" name="MH_Others_2"/>
          <p:cNvCxnSpPr/>
          <p:nvPr>
            <p:custDataLst>
              <p:tags r:id="rId4"/>
            </p:custDataLst>
          </p:nvPr>
        </p:nvCxnSpPr>
        <p:spPr>
          <a:xfrm flipH="1">
            <a:off x="1858665"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MH_Number_1">
            <a:hlinkClick r:id="rId2" action="ppaction://hlinksldjump"/>
          </p:cNvPr>
          <p:cNvSpPr txBox="1"/>
          <p:nvPr>
            <p:custDataLst>
              <p:tags r:id="rId5"/>
            </p:custDataLst>
          </p:nvPr>
        </p:nvSpPr>
        <p:spPr>
          <a:xfrm>
            <a:off x="1382111"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A</a:t>
            </a:r>
            <a:endParaRPr lang="zh-CN" altLang="en-US" sz="2800" dirty="0">
              <a:latin typeface="+mj-ea"/>
              <a:ea typeface="+mj-ea"/>
              <a:cs typeface="Times New Roman" panose="02020603050405020304" pitchFamily="18" charset="0"/>
            </a:endParaRPr>
          </a:p>
        </p:txBody>
      </p:sp>
      <p:cxnSp>
        <p:nvCxnSpPr>
          <p:cNvPr id="16" name="MH_Others_1"/>
          <p:cNvCxnSpPr/>
          <p:nvPr>
            <p:custDataLst>
              <p:tags r:id="rId6"/>
            </p:custDataLst>
          </p:nvPr>
        </p:nvCxnSpPr>
        <p:spPr>
          <a:xfrm>
            <a:off x="6576964"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7" name="MH_Entry_1">
            <a:hlinkClick r:id="rId2" action="ppaction://hlinksldjump"/>
          </p:cNvPr>
          <p:cNvSpPr txBox="1"/>
          <p:nvPr>
            <p:custDataLst>
              <p:tags r:id="rId7"/>
            </p:custDataLst>
          </p:nvPr>
        </p:nvSpPr>
        <p:spPr>
          <a:xfrm>
            <a:off x="7253279"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8" name="MH_Others_2"/>
          <p:cNvCxnSpPr/>
          <p:nvPr>
            <p:custDataLst>
              <p:tags r:id="rId8"/>
            </p:custDataLst>
          </p:nvPr>
        </p:nvCxnSpPr>
        <p:spPr>
          <a:xfrm flipH="1">
            <a:off x="7053517"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MH_Number_1">
            <a:hlinkClick r:id="rId2" action="ppaction://hlinksldjump"/>
          </p:cNvPr>
          <p:cNvSpPr txBox="1"/>
          <p:nvPr>
            <p:custDataLst>
              <p:tags r:id="rId9"/>
            </p:custDataLst>
          </p:nvPr>
        </p:nvSpPr>
        <p:spPr>
          <a:xfrm>
            <a:off x="6576963"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B</a:t>
            </a:r>
            <a:endParaRPr lang="zh-CN" altLang="en-US" sz="2800" dirty="0">
              <a:latin typeface="+mj-ea"/>
              <a:ea typeface="+mj-ea"/>
              <a:cs typeface="Times New Roman" panose="02020603050405020304" pitchFamily="18" charset="0"/>
            </a:endParaRPr>
          </a:p>
        </p:txBody>
      </p:sp>
      <p:cxnSp>
        <p:nvCxnSpPr>
          <p:cNvPr id="20" name="MH_Others_1"/>
          <p:cNvCxnSpPr/>
          <p:nvPr>
            <p:custDataLst>
              <p:tags r:id="rId10"/>
            </p:custDataLst>
          </p:nvPr>
        </p:nvCxnSpPr>
        <p:spPr>
          <a:xfrm>
            <a:off x="1382112"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1" name="MH_Entry_1">
            <a:hlinkClick r:id="rId2" action="ppaction://hlinksldjump"/>
          </p:cNvPr>
          <p:cNvSpPr txBox="1"/>
          <p:nvPr>
            <p:custDataLst>
              <p:tags r:id="rId11"/>
            </p:custDataLst>
          </p:nvPr>
        </p:nvSpPr>
        <p:spPr>
          <a:xfrm>
            <a:off x="2058427"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2" name="MH_Others_2"/>
          <p:cNvCxnSpPr/>
          <p:nvPr>
            <p:custDataLst>
              <p:tags r:id="rId12"/>
            </p:custDataLst>
          </p:nvPr>
        </p:nvCxnSpPr>
        <p:spPr>
          <a:xfrm flipH="1">
            <a:off x="1858665"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MH_Number_1">
            <a:hlinkClick r:id="rId2" action="ppaction://hlinksldjump"/>
          </p:cNvPr>
          <p:cNvSpPr txBox="1"/>
          <p:nvPr>
            <p:custDataLst>
              <p:tags r:id="rId13"/>
            </p:custDataLst>
          </p:nvPr>
        </p:nvSpPr>
        <p:spPr>
          <a:xfrm>
            <a:off x="1382111"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C</a:t>
            </a:r>
            <a:endParaRPr lang="zh-CN" altLang="en-US" sz="2800" dirty="0">
              <a:latin typeface="+mj-ea"/>
              <a:ea typeface="+mj-ea"/>
              <a:cs typeface="Times New Roman" panose="02020603050405020304" pitchFamily="18" charset="0"/>
            </a:endParaRPr>
          </a:p>
        </p:txBody>
      </p:sp>
      <p:cxnSp>
        <p:nvCxnSpPr>
          <p:cNvPr id="24" name="MH_Others_1"/>
          <p:cNvCxnSpPr/>
          <p:nvPr>
            <p:custDataLst>
              <p:tags r:id="rId14"/>
            </p:custDataLst>
          </p:nvPr>
        </p:nvCxnSpPr>
        <p:spPr>
          <a:xfrm>
            <a:off x="6576964"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5" name="MH_Entry_1">
            <a:hlinkClick r:id="rId2" action="ppaction://hlinksldjump"/>
          </p:cNvPr>
          <p:cNvSpPr txBox="1"/>
          <p:nvPr>
            <p:custDataLst>
              <p:tags r:id="rId15"/>
            </p:custDataLst>
          </p:nvPr>
        </p:nvSpPr>
        <p:spPr>
          <a:xfrm>
            <a:off x="7253279"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6" name="MH_Others_2"/>
          <p:cNvCxnSpPr/>
          <p:nvPr>
            <p:custDataLst>
              <p:tags r:id="rId16"/>
            </p:custDataLst>
          </p:nvPr>
        </p:nvCxnSpPr>
        <p:spPr>
          <a:xfrm flipH="1">
            <a:off x="7053517"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MH_Number_1">
            <a:hlinkClick r:id="rId2" action="ppaction://hlinksldjump"/>
          </p:cNvPr>
          <p:cNvSpPr txBox="1"/>
          <p:nvPr>
            <p:custDataLst>
              <p:tags r:id="rId17"/>
            </p:custDataLst>
          </p:nvPr>
        </p:nvSpPr>
        <p:spPr>
          <a:xfrm>
            <a:off x="6576963"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D</a:t>
            </a:r>
            <a:endParaRPr lang="zh-CN" altLang="en-US" sz="2800" dirty="0">
              <a:latin typeface="+mj-ea"/>
              <a:ea typeface="+mj-ea"/>
              <a:cs typeface="Times New Roman" panose="02020603050405020304" pitchFamily="18" charset="0"/>
            </a:endParaRPr>
          </a:p>
        </p:txBody>
      </p:sp>
      <p:cxnSp>
        <p:nvCxnSpPr>
          <p:cNvPr id="28" name="MH_Others_1"/>
          <p:cNvCxnSpPr/>
          <p:nvPr>
            <p:custDataLst>
              <p:tags r:id="rId18"/>
            </p:custDataLst>
          </p:nvPr>
        </p:nvCxnSpPr>
        <p:spPr>
          <a:xfrm>
            <a:off x="1382112"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9" name="MH_Entry_1">
            <a:hlinkClick r:id="rId2" action="ppaction://hlinksldjump"/>
          </p:cNvPr>
          <p:cNvSpPr txBox="1"/>
          <p:nvPr>
            <p:custDataLst>
              <p:tags r:id="rId19"/>
            </p:custDataLst>
          </p:nvPr>
        </p:nvSpPr>
        <p:spPr>
          <a:xfrm>
            <a:off x="2058427"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1" name="MH_Others_2"/>
          <p:cNvCxnSpPr/>
          <p:nvPr>
            <p:custDataLst>
              <p:tags r:id="rId20"/>
            </p:custDataLst>
          </p:nvPr>
        </p:nvCxnSpPr>
        <p:spPr>
          <a:xfrm flipH="1">
            <a:off x="1858665"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MH_Number_1">
            <a:hlinkClick r:id="rId2" action="ppaction://hlinksldjump"/>
          </p:cNvPr>
          <p:cNvSpPr txBox="1"/>
          <p:nvPr>
            <p:custDataLst>
              <p:tags r:id="rId21"/>
            </p:custDataLst>
          </p:nvPr>
        </p:nvSpPr>
        <p:spPr>
          <a:xfrm>
            <a:off x="1382111"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E</a:t>
            </a:r>
            <a:endParaRPr lang="zh-CN" altLang="en-US" sz="2800" dirty="0">
              <a:latin typeface="+mj-ea"/>
              <a:ea typeface="+mj-ea"/>
              <a:cs typeface="Times New Roman" panose="02020603050405020304" pitchFamily="18" charset="0"/>
            </a:endParaRPr>
          </a:p>
        </p:txBody>
      </p:sp>
      <p:cxnSp>
        <p:nvCxnSpPr>
          <p:cNvPr id="33" name="MH_Others_1"/>
          <p:cNvCxnSpPr/>
          <p:nvPr>
            <p:custDataLst>
              <p:tags r:id="rId22"/>
            </p:custDataLst>
          </p:nvPr>
        </p:nvCxnSpPr>
        <p:spPr>
          <a:xfrm>
            <a:off x="6576964"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4" name="MH_Entry_1">
            <a:hlinkClick r:id="rId2" action="ppaction://hlinksldjump"/>
          </p:cNvPr>
          <p:cNvSpPr txBox="1"/>
          <p:nvPr>
            <p:custDataLst>
              <p:tags r:id="rId23"/>
            </p:custDataLst>
          </p:nvPr>
        </p:nvSpPr>
        <p:spPr>
          <a:xfrm>
            <a:off x="7253279"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6" name="MH_Others_2"/>
          <p:cNvCxnSpPr/>
          <p:nvPr>
            <p:custDataLst>
              <p:tags r:id="rId24"/>
            </p:custDataLst>
          </p:nvPr>
        </p:nvCxnSpPr>
        <p:spPr>
          <a:xfrm flipH="1">
            <a:off x="7053517"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MH_Number_1">
            <a:hlinkClick r:id="rId2" action="ppaction://hlinksldjump"/>
          </p:cNvPr>
          <p:cNvSpPr txBox="1"/>
          <p:nvPr>
            <p:custDataLst>
              <p:tags r:id="rId25"/>
            </p:custDataLst>
          </p:nvPr>
        </p:nvSpPr>
        <p:spPr>
          <a:xfrm>
            <a:off x="6576963"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F</a:t>
            </a:r>
            <a:endParaRPr lang="zh-CN" altLang="en-US" sz="2800" dirty="0">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任意多边形 12"/>
          <p:cNvSpPr/>
          <p:nvPr/>
        </p:nvSpPr>
        <p:spPr>
          <a:xfrm>
            <a:off x="5032227" y="2492553"/>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01</a:t>
            </a:r>
            <a:endParaRPr lang="zh-CN" altLang="en-US" sz="2800" dirty="0">
              <a:solidFill>
                <a:schemeClr val="accent1"/>
              </a:solidFill>
            </a:endParaRPr>
          </a:p>
        </p:txBody>
      </p:sp>
      <p:sp>
        <p:nvSpPr>
          <p:cNvPr id="25" name="矩形 24"/>
          <p:cNvSpPr/>
          <p:nvPr/>
        </p:nvSpPr>
        <p:spPr>
          <a:xfrm>
            <a:off x="7325633" y="2056061"/>
            <a:ext cx="4077316" cy="1964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KSO_Shape"/>
          <p:cNvSpPr/>
          <p:nvPr/>
        </p:nvSpPr>
        <p:spPr bwMode="auto">
          <a:xfrm flipH="1">
            <a:off x="6498708" y="2169023"/>
            <a:ext cx="451786" cy="1738402"/>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44" name="任意多边形 12"/>
          <p:cNvSpPr/>
          <p:nvPr/>
        </p:nvSpPr>
        <p:spPr>
          <a:xfrm>
            <a:off x="5032227" y="4929974"/>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02</a:t>
            </a:r>
            <a:endParaRPr lang="zh-CN" altLang="en-US" sz="2800" dirty="0">
              <a:solidFill>
                <a:schemeClr val="accent1"/>
              </a:solidFill>
            </a:endParaRPr>
          </a:p>
        </p:txBody>
      </p:sp>
      <p:sp>
        <p:nvSpPr>
          <p:cNvPr id="45" name="矩形 44"/>
          <p:cNvSpPr/>
          <p:nvPr/>
        </p:nvSpPr>
        <p:spPr>
          <a:xfrm>
            <a:off x="7325633" y="4493482"/>
            <a:ext cx="4077316" cy="1964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KSO_Shape"/>
          <p:cNvSpPr/>
          <p:nvPr/>
        </p:nvSpPr>
        <p:spPr bwMode="auto">
          <a:xfrm flipH="1">
            <a:off x="6498708" y="4606444"/>
            <a:ext cx="451786" cy="1738402"/>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pic>
        <p:nvPicPr>
          <p:cNvPr id="86" name="그림 18"/>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840874" y="4485774"/>
            <a:ext cx="3227609" cy="1535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 name="타원 108"/>
          <p:cNvSpPr/>
          <p:nvPr/>
        </p:nvSpPr>
        <p:spPr>
          <a:xfrm>
            <a:off x="647450" y="3583895"/>
            <a:ext cx="3614457" cy="58512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chemeClr val="accent1"/>
                </a:solidFill>
                <a:latin typeface="+mj-ea"/>
                <a:ea typeface="+mj-ea"/>
              </a:rPr>
              <a:t>请输入您的小标题</a:t>
            </a:r>
            <a:endParaRPr lang="ko-KR" altLang="en-US" sz="2000" b="1" dirty="0">
              <a:solidFill>
                <a:schemeClr val="accent1"/>
              </a:solidFill>
              <a:latin typeface="+mj-ea"/>
              <a:ea typeface="+mj-ea"/>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MH_SubTitle_1"/>
          <p:cNvSpPr/>
          <p:nvPr>
            <p:custDataLst>
              <p:tags r:id="rId1"/>
            </p:custDataLst>
          </p:nvPr>
        </p:nvSpPr>
        <p:spPr>
          <a:xfrm rot="5400000">
            <a:off x="6865719" y="3360773"/>
            <a:ext cx="1223963" cy="3673116"/>
          </a:xfrm>
          <a:custGeom>
            <a:avLst/>
            <a:gdLst>
              <a:gd name="connsiteX0" fmla="*/ 612000 w 1224000"/>
              <a:gd name="connsiteY0" fmla="*/ 0 h 1872210"/>
              <a:gd name="connsiteX1" fmla="*/ 1224000 w 1224000"/>
              <a:gd name="connsiteY1" fmla="*/ 405622 h 1872210"/>
              <a:gd name="connsiteX2" fmla="*/ 1224000 w 1224000"/>
              <a:gd name="connsiteY2" fmla="*/ 1872210 h 1872210"/>
              <a:gd name="connsiteX3" fmla="*/ 0 w 1224000"/>
              <a:gd name="connsiteY3" fmla="*/ 1872210 h 1872210"/>
              <a:gd name="connsiteX4" fmla="*/ 0 w 1224000"/>
              <a:gd name="connsiteY4" fmla="*/ 405622 h 1872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10">
                <a:moveTo>
                  <a:pt x="612000" y="0"/>
                </a:moveTo>
                <a:lnTo>
                  <a:pt x="1224000" y="405622"/>
                </a:lnTo>
                <a:lnTo>
                  <a:pt x="1224000" y="1872210"/>
                </a:lnTo>
                <a:lnTo>
                  <a:pt x="0" y="1872210"/>
                </a:lnTo>
                <a:lnTo>
                  <a:pt x="0" y="40562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288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12" name="MH_SubTitle_2"/>
          <p:cNvSpPr/>
          <p:nvPr>
            <p:custDataLst>
              <p:tags r:id="rId2"/>
            </p:custDataLst>
          </p:nvPr>
        </p:nvSpPr>
        <p:spPr>
          <a:xfrm rot="5400000">
            <a:off x="4102317" y="3770349"/>
            <a:ext cx="1223963" cy="3673114"/>
          </a:xfrm>
          <a:custGeom>
            <a:avLst/>
            <a:gdLst>
              <a:gd name="connsiteX0" fmla="*/ 0 w 1224000"/>
              <a:gd name="connsiteY0" fmla="*/ 0 h 1872209"/>
              <a:gd name="connsiteX1" fmla="*/ 1224000 w 1224000"/>
              <a:gd name="connsiteY1" fmla="*/ 0 h 1872209"/>
              <a:gd name="connsiteX2" fmla="*/ 1224000 w 1224000"/>
              <a:gd name="connsiteY2" fmla="*/ 1466588 h 1872209"/>
              <a:gd name="connsiteX3" fmla="*/ 612000 w 1224000"/>
              <a:gd name="connsiteY3" fmla="*/ 1872209 h 1872209"/>
              <a:gd name="connsiteX4" fmla="*/ 0 w 1224000"/>
              <a:gd name="connsiteY4" fmla="*/ 1466588 h 1872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09">
                <a:moveTo>
                  <a:pt x="0" y="0"/>
                </a:moveTo>
                <a:lnTo>
                  <a:pt x="1224000" y="0"/>
                </a:lnTo>
                <a:lnTo>
                  <a:pt x="1224000" y="1466588"/>
                </a:lnTo>
                <a:lnTo>
                  <a:pt x="612000" y="1872209"/>
                </a:lnTo>
                <a:lnTo>
                  <a:pt x="0" y="146658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80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13" name="MH_Other_1"/>
          <p:cNvSpPr/>
          <p:nvPr>
            <p:custDataLst>
              <p:tags r:id="rId3"/>
            </p:custDataLst>
          </p:nvPr>
        </p:nvSpPr>
        <p:spPr>
          <a:xfrm rot="5400000" flipH="1">
            <a:off x="5891213" y="4335281"/>
            <a:ext cx="409575" cy="90971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FFFFFF"/>
              </a:solidFill>
              <a:latin typeface="微软雅黑" panose="020B0503020204020204" charset="-122"/>
              <a:ea typeface="微软雅黑" panose="020B0503020204020204" charset="-122"/>
            </a:endParaRPr>
          </a:p>
        </p:txBody>
      </p:sp>
      <p:sp>
        <p:nvSpPr>
          <p:cNvPr id="14" name="KSO_Shape"/>
          <p:cNvSpPr/>
          <p:nvPr/>
        </p:nvSpPr>
        <p:spPr>
          <a:xfrm>
            <a:off x="8350933" y="4948510"/>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5" name="KSO_Shape"/>
          <p:cNvSpPr/>
          <p:nvPr/>
        </p:nvSpPr>
        <p:spPr>
          <a:xfrm flipH="1">
            <a:off x="3395293" y="5358085"/>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2" name="矩形 21"/>
          <p:cNvSpPr/>
          <p:nvPr/>
        </p:nvSpPr>
        <p:spPr>
          <a:xfrm>
            <a:off x="336111" y="4948510"/>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3" name="矩形 22"/>
          <p:cNvSpPr/>
          <p:nvPr/>
        </p:nvSpPr>
        <p:spPr>
          <a:xfrm>
            <a:off x="9329443" y="4500490"/>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4" name="矩形 23"/>
          <p:cNvSpPr/>
          <p:nvPr/>
        </p:nvSpPr>
        <p:spPr>
          <a:xfrm>
            <a:off x="3926305" y="5199712"/>
            <a:ext cx="2526444" cy="814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rgbClr val="FFFFFF"/>
                </a:solidFill>
                <a:latin typeface="+mn-ea"/>
              </a:rPr>
              <a:t>下半年</a:t>
            </a:r>
            <a:endParaRPr lang="zh-CN" altLang="zh-CN" dirty="0">
              <a:solidFill>
                <a:srgbClr val="FFFFFF"/>
              </a:solidFill>
              <a:latin typeface="+mn-ea"/>
            </a:endParaRPr>
          </a:p>
        </p:txBody>
      </p:sp>
      <p:sp>
        <p:nvSpPr>
          <p:cNvPr id="25" name="矩形 24"/>
          <p:cNvSpPr/>
          <p:nvPr/>
        </p:nvSpPr>
        <p:spPr>
          <a:xfrm>
            <a:off x="6550855" y="4769254"/>
            <a:ext cx="1800077" cy="814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rgbClr val="FFFFFF"/>
                </a:solidFill>
                <a:latin typeface="+mn-ea"/>
              </a:rPr>
              <a:t>上半年</a:t>
            </a:r>
            <a:endParaRPr lang="zh-CN" altLang="zh-CN" dirty="0">
              <a:solidFill>
                <a:srgbClr val="FFFFFF"/>
              </a:solidFill>
              <a:latin typeface="+mn-ea"/>
            </a:endParaRPr>
          </a:p>
        </p:txBody>
      </p:sp>
      <p:sp>
        <p:nvSpPr>
          <p:cNvPr id="26" name="矩形 25"/>
          <p:cNvSpPr/>
          <p:nvPr/>
        </p:nvSpPr>
        <p:spPr>
          <a:xfrm>
            <a:off x="1368880" y="2653529"/>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7" name="直接连接符 26"/>
          <p:cNvCxnSpPr/>
          <p:nvPr/>
        </p:nvCxnSpPr>
        <p:spPr>
          <a:xfrm>
            <a:off x="1162050" y="4008445"/>
            <a:ext cx="98679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1368880" y="1521132"/>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请输入第四章大标题</a:t>
            </a:r>
            <a:endParaRPr lang="zh-CN" altLang="en-US" dirty="0"/>
          </a:p>
        </p:txBody>
      </p:sp>
      <p:sp>
        <p:nvSpPr>
          <p:cNvPr id="9219" name="文本占位符 2"/>
          <p:cNvSpPr>
            <a:spLocks noGrp="1"/>
          </p:cNvSpPr>
          <p:nvPr>
            <p:ph type="body" idx="1"/>
          </p:nvPr>
        </p:nvSpPr>
        <p:spPr/>
        <p:txBody>
          <a:bodyPr/>
          <a:lstStyle/>
          <a:p>
            <a:r>
              <a:rPr lang="zh-CN" altLang="en-US" dirty="0"/>
              <a:t>请输入第四章说明小标题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任意多边形: 形状 15"/>
          <p:cNvSpPr/>
          <p:nvPr/>
        </p:nvSpPr>
        <p:spPr>
          <a:xfrm flipH="1">
            <a:off x="1021588" y="2840410"/>
            <a:ext cx="1133441" cy="2559624"/>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1021588" y="2031288"/>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5" name="矩形 24"/>
          <p:cNvSpPr/>
          <p:nvPr/>
        </p:nvSpPr>
        <p:spPr>
          <a:xfrm>
            <a:off x="3426558" y="2179378"/>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文本框 29"/>
          <p:cNvSpPr txBox="1"/>
          <p:nvPr/>
        </p:nvSpPr>
        <p:spPr>
          <a:xfrm>
            <a:off x="2818874" y="2193365"/>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33" name="KSO_Shape"/>
          <p:cNvSpPr/>
          <p:nvPr/>
        </p:nvSpPr>
        <p:spPr bwMode="auto">
          <a:xfrm>
            <a:off x="1390371" y="2441690"/>
            <a:ext cx="568641" cy="485401"/>
          </a:xfrm>
          <a:custGeom>
            <a:avLst/>
            <a:gdLst>
              <a:gd name="T0" fmla="*/ 175713297 w 4097"/>
              <a:gd name="T1" fmla="*/ 71089403 h 3497"/>
              <a:gd name="T2" fmla="*/ 33597902 w 4097"/>
              <a:gd name="T3" fmla="*/ 71089403 h 3497"/>
              <a:gd name="T4" fmla="*/ 423256757 w 4097"/>
              <a:gd name="T5" fmla="*/ 139474091 h 3497"/>
              <a:gd name="T6" fmla="*/ 372859684 w 4097"/>
              <a:gd name="T7" fmla="*/ 216358747 h 3497"/>
              <a:gd name="T8" fmla="*/ 297747197 w 4097"/>
              <a:gd name="T9" fmla="*/ 139474091 h 3497"/>
              <a:gd name="T10" fmla="*/ 502231138 w 4097"/>
              <a:gd name="T11" fmla="*/ 428853992 h 3497"/>
              <a:gd name="T12" fmla="*/ 423256757 w 4097"/>
              <a:gd name="T13" fmla="*/ 139474091 h 3497"/>
              <a:gd name="T14" fmla="*/ 254687678 w 4097"/>
              <a:gd name="T15" fmla="*/ 98906881 h 3497"/>
              <a:gd name="T16" fmla="*/ 254687678 w 4097"/>
              <a:gd name="T17" fmla="*/ 327242836 h 3497"/>
              <a:gd name="T18" fmla="*/ 184402447 w 4097"/>
              <a:gd name="T19" fmla="*/ 160916703 h 3497"/>
              <a:gd name="T20" fmla="*/ 0 w 4097"/>
              <a:gd name="T21" fmla="*/ 369934708 h 3497"/>
              <a:gd name="T22" fmla="*/ 19116131 w 4097"/>
              <a:gd name="T23" fmla="*/ 675348230 h 3497"/>
              <a:gd name="T24" fmla="*/ 90752959 w 4097"/>
              <a:gd name="T25" fmla="*/ 548044259 h 3497"/>
              <a:gd name="T26" fmla="*/ 143080758 w 4097"/>
              <a:gd name="T27" fmla="*/ 528147135 h 3497"/>
              <a:gd name="T28" fmla="*/ 194249858 w 4097"/>
              <a:gd name="T29" fmla="*/ 674961968 h 3497"/>
              <a:gd name="T30" fmla="*/ 135936541 w 4097"/>
              <a:gd name="T31" fmla="*/ 385582067 h 3497"/>
              <a:gd name="T32" fmla="*/ 165865446 w 4097"/>
              <a:gd name="T33" fmla="*/ 356992065 h 3497"/>
              <a:gd name="T34" fmla="*/ 254687678 w 4097"/>
              <a:gd name="T35" fmla="*/ 455319332 h 3497"/>
              <a:gd name="T36" fmla="*/ 271293512 w 4097"/>
              <a:gd name="T37" fmla="*/ 471739216 h 3497"/>
              <a:gd name="T38" fmla="*/ 542780360 w 4097"/>
              <a:gd name="T39" fmla="*/ 471739216 h 3497"/>
              <a:gd name="T40" fmla="*/ 542780360 w 4097"/>
              <a:gd name="T41" fmla="*/ 379980165 h 3497"/>
              <a:gd name="T42" fmla="*/ 631988386 w 4097"/>
              <a:gd name="T43" fmla="*/ 286096012 h 3497"/>
              <a:gd name="T44" fmla="*/ 566337515 w 4097"/>
              <a:gd name="T45" fmla="*/ 506124911 h 3497"/>
              <a:gd name="T46" fmla="*/ 646277260 w 4097"/>
              <a:gd name="T47" fmla="*/ 668973364 h 3497"/>
              <a:gd name="T48" fmla="*/ 703239419 w 4097"/>
              <a:gd name="T49" fmla="*/ 468648678 h 3497"/>
              <a:gd name="T50" fmla="*/ 791095848 w 4097"/>
              <a:gd name="T51" fmla="*/ 669166715 h 3497"/>
              <a:gd name="T52" fmla="*/ 763483903 w 4097"/>
              <a:gd name="T53" fmla="*/ 170189195 h 3497"/>
              <a:gd name="T54" fmla="*/ 577536523 w 4097"/>
              <a:gd name="T55" fmla="*/ 289572813 h 3497"/>
              <a:gd name="T56" fmla="*/ 542780360 w 4097"/>
              <a:gd name="T57" fmla="*/ 115520115 h 3497"/>
              <a:gd name="T58" fmla="*/ 526367423 w 4097"/>
              <a:gd name="T59" fmla="*/ 98906881 h 3497"/>
              <a:gd name="T60" fmla="*/ 674082541 w 4097"/>
              <a:gd name="T61" fmla="*/ 15261096 h 3497"/>
              <a:gd name="T62" fmla="*/ 674082541 w 4097"/>
              <a:gd name="T63" fmla="*/ 153383050 h 3497"/>
              <a:gd name="T64" fmla="*/ 674082541 w 4097"/>
              <a:gd name="T65" fmla="*/ 15261096 h 34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97" h="3497">
                <a:moveTo>
                  <a:pt x="542" y="0"/>
                </a:moveTo>
                <a:cubicBezTo>
                  <a:pt x="745" y="0"/>
                  <a:pt x="910" y="165"/>
                  <a:pt x="910" y="368"/>
                </a:cubicBezTo>
                <a:cubicBezTo>
                  <a:pt x="910" y="571"/>
                  <a:pt x="745" y="736"/>
                  <a:pt x="542" y="736"/>
                </a:cubicBezTo>
                <a:cubicBezTo>
                  <a:pt x="339" y="736"/>
                  <a:pt x="174" y="571"/>
                  <a:pt x="174" y="368"/>
                </a:cubicBezTo>
                <a:cubicBezTo>
                  <a:pt x="174" y="165"/>
                  <a:pt x="339" y="0"/>
                  <a:pt x="542" y="0"/>
                </a:cubicBezTo>
                <a:close/>
                <a:moveTo>
                  <a:pt x="2192" y="722"/>
                </a:moveTo>
                <a:cubicBezTo>
                  <a:pt x="2192" y="1120"/>
                  <a:pt x="2192" y="1120"/>
                  <a:pt x="2192" y="1120"/>
                </a:cubicBezTo>
                <a:cubicBezTo>
                  <a:pt x="1931" y="1120"/>
                  <a:pt x="1931" y="1120"/>
                  <a:pt x="1931" y="1120"/>
                </a:cubicBezTo>
                <a:cubicBezTo>
                  <a:pt x="1931" y="722"/>
                  <a:pt x="1931" y="722"/>
                  <a:pt x="1931" y="722"/>
                </a:cubicBezTo>
                <a:cubicBezTo>
                  <a:pt x="1542" y="722"/>
                  <a:pt x="1542" y="722"/>
                  <a:pt x="1542" y="722"/>
                </a:cubicBezTo>
                <a:cubicBezTo>
                  <a:pt x="1542" y="2220"/>
                  <a:pt x="1542" y="2220"/>
                  <a:pt x="1542" y="2220"/>
                </a:cubicBezTo>
                <a:cubicBezTo>
                  <a:pt x="2601" y="2220"/>
                  <a:pt x="2601" y="2220"/>
                  <a:pt x="2601" y="2220"/>
                </a:cubicBezTo>
                <a:cubicBezTo>
                  <a:pt x="2601" y="722"/>
                  <a:pt x="2601" y="722"/>
                  <a:pt x="2601" y="722"/>
                </a:cubicBezTo>
                <a:cubicBezTo>
                  <a:pt x="2192" y="722"/>
                  <a:pt x="2192" y="722"/>
                  <a:pt x="2192" y="722"/>
                </a:cubicBezTo>
                <a:close/>
                <a:moveTo>
                  <a:pt x="1405" y="512"/>
                </a:moveTo>
                <a:cubicBezTo>
                  <a:pt x="1319" y="512"/>
                  <a:pt x="1319" y="512"/>
                  <a:pt x="1319" y="512"/>
                </a:cubicBezTo>
                <a:cubicBezTo>
                  <a:pt x="1319" y="598"/>
                  <a:pt x="1319" y="598"/>
                  <a:pt x="1319" y="598"/>
                </a:cubicBezTo>
                <a:cubicBezTo>
                  <a:pt x="1319" y="1694"/>
                  <a:pt x="1319" y="1694"/>
                  <a:pt x="1319" y="1694"/>
                </a:cubicBezTo>
                <a:cubicBezTo>
                  <a:pt x="1107" y="1550"/>
                  <a:pt x="1107" y="1550"/>
                  <a:pt x="1107" y="1550"/>
                </a:cubicBezTo>
                <a:cubicBezTo>
                  <a:pt x="955" y="833"/>
                  <a:pt x="955" y="833"/>
                  <a:pt x="955" y="833"/>
                </a:cubicBezTo>
                <a:cubicBezTo>
                  <a:pt x="67" y="825"/>
                  <a:pt x="67" y="825"/>
                  <a:pt x="67" y="825"/>
                </a:cubicBezTo>
                <a:cubicBezTo>
                  <a:pt x="0" y="1915"/>
                  <a:pt x="0" y="1915"/>
                  <a:pt x="0" y="1915"/>
                </a:cubicBezTo>
                <a:cubicBezTo>
                  <a:pt x="89" y="2707"/>
                  <a:pt x="89" y="2707"/>
                  <a:pt x="89" y="2707"/>
                </a:cubicBezTo>
                <a:cubicBezTo>
                  <a:pt x="99" y="3496"/>
                  <a:pt x="99" y="3496"/>
                  <a:pt x="99" y="3496"/>
                </a:cubicBezTo>
                <a:cubicBezTo>
                  <a:pt x="314" y="3494"/>
                  <a:pt x="314" y="3494"/>
                  <a:pt x="314" y="3494"/>
                </a:cubicBezTo>
                <a:cubicBezTo>
                  <a:pt x="470" y="2837"/>
                  <a:pt x="470" y="2837"/>
                  <a:pt x="470" y="2837"/>
                </a:cubicBezTo>
                <a:cubicBezTo>
                  <a:pt x="455" y="2345"/>
                  <a:pt x="455" y="2345"/>
                  <a:pt x="455" y="2345"/>
                </a:cubicBezTo>
                <a:cubicBezTo>
                  <a:pt x="741" y="2734"/>
                  <a:pt x="741" y="2734"/>
                  <a:pt x="741" y="2734"/>
                </a:cubicBezTo>
                <a:cubicBezTo>
                  <a:pt x="782" y="3497"/>
                  <a:pt x="782" y="3497"/>
                  <a:pt x="782" y="3497"/>
                </a:cubicBezTo>
                <a:cubicBezTo>
                  <a:pt x="1006" y="3494"/>
                  <a:pt x="1006" y="3494"/>
                  <a:pt x="1006" y="3494"/>
                </a:cubicBezTo>
                <a:cubicBezTo>
                  <a:pt x="1116" y="2612"/>
                  <a:pt x="1116" y="2612"/>
                  <a:pt x="1116" y="2612"/>
                </a:cubicBezTo>
                <a:cubicBezTo>
                  <a:pt x="704" y="1996"/>
                  <a:pt x="704" y="1996"/>
                  <a:pt x="704" y="1996"/>
                </a:cubicBezTo>
                <a:cubicBezTo>
                  <a:pt x="767" y="1441"/>
                  <a:pt x="767" y="1441"/>
                  <a:pt x="767" y="1441"/>
                </a:cubicBezTo>
                <a:cubicBezTo>
                  <a:pt x="859" y="1848"/>
                  <a:pt x="859" y="1848"/>
                  <a:pt x="859" y="1848"/>
                </a:cubicBezTo>
                <a:cubicBezTo>
                  <a:pt x="1319" y="1954"/>
                  <a:pt x="1319" y="1954"/>
                  <a:pt x="1319" y="1954"/>
                </a:cubicBezTo>
                <a:cubicBezTo>
                  <a:pt x="1319" y="2357"/>
                  <a:pt x="1319" y="2357"/>
                  <a:pt x="1319" y="2357"/>
                </a:cubicBezTo>
                <a:cubicBezTo>
                  <a:pt x="1319" y="2442"/>
                  <a:pt x="1319" y="2442"/>
                  <a:pt x="1319" y="2442"/>
                </a:cubicBezTo>
                <a:cubicBezTo>
                  <a:pt x="1405" y="2442"/>
                  <a:pt x="1405" y="2442"/>
                  <a:pt x="1405" y="2442"/>
                </a:cubicBezTo>
                <a:cubicBezTo>
                  <a:pt x="2726" y="2442"/>
                  <a:pt x="2726" y="2442"/>
                  <a:pt x="2726" y="2442"/>
                </a:cubicBezTo>
                <a:cubicBezTo>
                  <a:pt x="2811" y="2442"/>
                  <a:pt x="2811" y="2442"/>
                  <a:pt x="2811" y="2442"/>
                </a:cubicBezTo>
                <a:cubicBezTo>
                  <a:pt x="2811" y="2357"/>
                  <a:pt x="2811" y="2357"/>
                  <a:pt x="2811" y="2357"/>
                </a:cubicBezTo>
                <a:cubicBezTo>
                  <a:pt x="2811" y="1967"/>
                  <a:pt x="2811" y="1967"/>
                  <a:pt x="2811" y="1967"/>
                </a:cubicBezTo>
                <a:cubicBezTo>
                  <a:pt x="3165" y="1735"/>
                  <a:pt x="3165" y="1735"/>
                  <a:pt x="3165" y="1735"/>
                </a:cubicBezTo>
                <a:cubicBezTo>
                  <a:pt x="3273" y="1481"/>
                  <a:pt x="3273" y="1481"/>
                  <a:pt x="3273" y="1481"/>
                </a:cubicBezTo>
                <a:cubicBezTo>
                  <a:pt x="3392" y="2054"/>
                  <a:pt x="3392" y="2054"/>
                  <a:pt x="3392" y="2054"/>
                </a:cubicBezTo>
                <a:cubicBezTo>
                  <a:pt x="2933" y="2620"/>
                  <a:pt x="2933" y="2620"/>
                  <a:pt x="2933" y="2620"/>
                </a:cubicBezTo>
                <a:cubicBezTo>
                  <a:pt x="3130" y="3459"/>
                  <a:pt x="3130" y="3459"/>
                  <a:pt x="3130" y="3459"/>
                </a:cubicBezTo>
                <a:cubicBezTo>
                  <a:pt x="3347" y="3463"/>
                  <a:pt x="3347" y="3463"/>
                  <a:pt x="3347" y="3463"/>
                </a:cubicBezTo>
                <a:cubicBezTo>
                  <a:pt x="3298" y="2738"/>
                  <a:pt x="3298" y="2738"/>
                  <a:pt x="3298" y="2738"/>
                </a:cubicBezTo>
                <a:cubicBezTo>
                  <a:pt x="3642" y="2426"/>
                  <a:pt x="3642" y="2426"/>
                  <a:pt x="3642" y="2426"/>
                </a:cubicBezTo>
                <a:cubicBezTo>
                  <a:pt x="3816" y="3461"/>
                  <a:pt x="3816" y="3461"/>
                  <a:pt x="3816" y="3461"/>
                </a:cubicBezTo>
                <a:cubicBezTo>
                  <a:pt x="4097" y="3464"/>
                  <a:pt x="4097" y="3464"/>
                  <a:pt x="4097" y="3464"/>
                </a:cubicBezTo>
                <a:cubicBezTo>
                  <a:pt x="4048" y="2263"/>
                  <a:pt x="4048" y="2263"/>
                  <a:pt x="4048" y="2263"/>
                </a:cubicBezTo>
                <a:cubicBezTo>
                  <a:pt x="3954" y="881"/>
                  <a:pt x="3954" y="881"/>
                  <a:pt x="3954" y="881"/>
                </a:cubicBezTo>
                <a:cubicBezTo>
                  <a:pt x="3090" y="888"/>
                  <a:pt x="3090" y="888"/>
                  <a:pt x="3090" y="888"/>
                </a:cubicBezTo>
                <a:cubicBezTo>
                  <a:pt x="2991" y="1499"/>
                  <a:pt x="2991" y="1499"/>
                  <a:pt x="2991" y="1499"/>
                </a:cubicBezTo>
                <a:cubicBezTo>
                  <a:pt x="2811" y="1700"/>
                  <a:pt x="2811" y="1700"/>
                  <a:pt x="2811" y="1700"/>
                </a:cubicBezTo>
                <a:cubicBezTo>
                  <a:pt x="2811" y="598"/>
                  <a:pt x="2811" y="598"/>
                  <a:pt x="2811" y="598"/>
                </a:cubicBezTo>
                <a:cubicBezTo>
                  <a:pt x="2811" y="512"/>
                  <a:pt x="2811" y="512"/>
                  <a:pt x="2811" y="512"/>
                </a:cubicBezTo>
                <a:cubicBezTo>
                  <a:pt x="2726" y="512"/>
                  <a:pt x="2726" y="512"/>
                  <a:pt x="2726" y="512"/>
                </a:cubicBezTo>
                <a:cubicBezTo>
                  <a:pt x="1405" y="512"/>
                  <a:pt x="1405" y="512"/>
                  <a:pt x="1405" y="512"/>
                </a:cubicBezTo>
                <a:close/>
                <a:moveTo>
                  <a:pt x="3491" y="79"/>
                </a:moveTo>
                <a:cubicBezTo>
                  <a:pt x="3689" y="79"/>
                  <a:pt x="3849" y="239"/>
                  <a:pt x="3849" y="437"/>
                </a:cubicBezTo>
                <a:cubicBezTo>
                  <a:pt x="3849" y="634"/>
                  <a:pt x="3689" y="794"/>
                  <a:pt x="3491" y="794"/>
                </a:cubicBezTo>
                <a:cubicBezTo>
                  <a:pt x="3294" y="794"/>
                  <a:pt x="3134" y="634"/>
                  <a:pt x="3134" y="437"/>
                </a:cubicBezTo>
                <a:cubicBezTo>
                  <a:pt x="3134" y="239"/>
                  <a:pt x="3294" y="79"/>
                  <a:pt x="3491" y="79"/>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7" name="矩形 16"/>
          <p:cNvSpPr/>
          <p:nvPr/>
        </p:nvSpPr>
        <p:spPr>
          <a:xfrm>
            <a:off x="3426558" y="4131008"/>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文本框 20"/>
          <p:cNvSpPr txBox="1"/>
          <p:nvPr/>
        </p:nvSpPr>
        <p:spPr>
          <a:xfrm>
            <a:off x="2818874" y="4144995"/>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2" name="타원 108"/>
          <p:cNvSpPr/>
          <p:nvPr/>
        </p:nvSpPr>
        <p:spPr>
          <a:xfrm>
            <a:off x="354842" y="5753886"/>
            <a:ext cx="3259615" cy="58512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chemeClr val="accent1"/>
                </a:solidFill>
                <a:latin typeface="+mj-ea"/>
                <a:ea typeface="+mj-ea"/>
              </a:rPr>
              <a:t>请输入您的小标题</a:t>
            </a:r>
            <a:endParaRPr lang="ko-KR" altLang="en-US" sz="2000" b="1" dirty="0">
              <a:solidFill>
                <a:schemeClr val="accent1"/>
              </a:solidFill>
              <a:latin typeface="+mj-ea"/>
              <a:ea typeface="+mj-ea"/>
            </a:endParaRPr>
          </a:p>
        </p:txBody>
      </p:sp>
      <p:sp>
        <p:nvSpPr>
          <p:cNvPr id="23" name="矩形 22"/>
          <p:cNvSpPr/>
          <p:nvPr/>
        </p:nvSpPr>
        <p:spPr>
          <a:xfrm>
            <a:off x="7708237" y="2799643"/>
            <a:ext cx="4151667" cy="23883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KSO_Shape"/>
          <p:cNvSpPr/>
          <p:nvPr/>
        </p:nvSpPr>
        <p:spPr bwMode="auto">
          <a:xfrm flipH="1">
            <a:off x="7100553" y="3124627"/>
            <a:ext cx="451786" cy="1738402"/>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任意多边形 15"/>
          <p:cNvSpPr/>
          <p:nvPr/>
        </p:nvSpPr>
        <p:spPr bwMode="auto">
          <a:xfrm>
            <a:off x="4236022" y="2768600"/>
            <a:ext cx="3719957" cy="4089400"/>
          </a:xfrm>
          <a:custGeom>
            <a:avLst/>
            <a:gdLst>
              <a:gd name="connsiteX0" fmla="*/ 1116359 w 3719957"/>
              <a:gd name="connsiteY0" fmla="*/ 0 h 4089400"/>
              <a:gd name="connsiteX1" fmla="*/ 1700393 w 3719957"/>
              <a:gd name="connsiteY1" fmla="*/ 318804 h 4089400"/>
              <a:gd name="connsiteX2" fmla="*/ 1930286 w 3719957"/>
              <a:gd name="connsiteY2" fmla="*/ 887889 h 4089400"/>
              <a:gd name="connsiteX3" fmla="*/ 2462612 w 3719957"/>
              <a:gd name="connsiteY3" fmla="*/ 494293 h 4089400"/>
              <a:gd name="connsiteX4" fmla="*/ 2012869 w 3719957"/>
              <a:gd name="connsiteY4" fmla="*/ 976887 h 4089400"/>
              <a:gd name="connsiteX5" fmla="*/ 2026633 w 3719957"/>
              <a:gd name="connsiteY5" fmla="*/ 1784552 h 4089400"/>
              <a:gd name="connsiteX6" fmla="*/ 2978198 w 3719957"/>
              <a:gd name="connsiteY6" fmla="*/ 1091790 h 4089400"/>
              <a:gd name="connsiteX7" fmla="*/ 3115464 w 3719957"/>
              <a:gd name="connsiteY7" fmla="*/ 531480 h 4089400"/>
              <a:gd name="connsiteX8" fmla="*/ 3026185 w 3719957"/>
              <a:gd name="connsiteY8" fmla="*/ 1143601 h 4089400"/>
              <a:gd name="connsiteX9" fmla="*/ 3719957 w 3719957"/>
              <a:gd name="connsiteY9" fmla="*/ 1094715 h 4089400"/>
              <a:gd name="connsiteX10" fmla="*/ 2895615 w 3719957"/>
              <a:gd name="connsiteY10" fmla="*/ 1290259 h 4089400"/>
              <a:gd name="connsiteX11" fmla="*/ 2442152 w 3719957"/>
              <a:gd name="connsiteY11" fmla="*/ 1735666 h 4089400"/>
              <a:gd name="connsiteX12" fmla="*/ 3671970 w 3719957"/>
              <a:gd name="connsiteY12" fmla="*/ 1795834 h 4089400"/>
              <a:gd name="connsiteX13" fmla="*/ 2957366 w 3719957"/>
              <a:gd name="connsiteY13" fmla="*/ 1735666 h 4089400"/>
              <a:gd name="connsiteX14" fmla="*/ 2227510 w 3719957"/>
              <a:gd name="connsiteY14" fmla="*/ 2742636 h 4089400"/>
              <a:gd name="connsiteX15" fmla="*/ 2745342 w 3719957"/>
              <a:gd name="connsiteY15" fmla="*/ 4050360 h 4089400"/>
              <a:gd name="connsiteX16" fmla="*/ 2752200 w 3719957"/>
              <a:gd name="connsiteY16" fmla="*/ 4089400 h 4089400"/>
              <a:gd name="connsiteX17" fmla="*/ 1374986 w 3719957"/>
              <a:gd name="connsiteY17" fmla="*/ 4089400 h 4089400"/>
              <a:gd name="connsiteX18" fmla="*/ 1385561 w 3719957"/>
              <a:gd name="connsiteY18" fmla="*/ 4080663 h 4089400"/>
              <a:gd name="connsiteX19" fmla="*/ 1720852 w 3719957"/>
              <a:gd name="connsiteY19" fmla="*/ 3157959 h 4089400"/>
              <a:gd name="connsiteX20" fmla="*/ 1188526 w 3719957"/>
              <a:gd name="connsiteY20" fmla="*/ 2517426 h 4089400"/>
              <a:gd name="connsiteX21" fmla="*/ 576965 w 3719957"/>
              <a:gd name="connsiteY21" fmla="*/ 2623555 h 4089400"/>
              <a:gd name="connsiteX22" fmla="*/ 1611114 w 3719957"/>
              <a:gd name="connsiteY22" fmla="*/ 2531632 h 4089400"/>
              <a:gd name="connsiteX23" fmla="*/ 1439252 w 3719957"/>
              <a:gd name="connsiteY23" fmla="*/ 2247090 h 4089400"/>
              <a:gd name="connsiteX24" fmla="*/ 817647 w 3719957"/>
              <a:gd name="connsiteY24" fmla="*/ 1721460 h 4089400"/>
              <a:gd name="connsiteX25" fmla="*/ 0 w 3719957"/>
              <a:gd name="connsiteY25" fmla="*/ 1660875 h 4089400"/>
              <a:gd name="connsiteX26" fmla="*/ 813927 w 3719957"/>
              <a:gd name="connsiteY26" fmla="*/ 1629537 h 4089400"/>
              <a:gd name="connsiteX27" fmla="*/ 773007 w 3719957"/>
              <a:gd name="connsiteY27" fmla="*/ 1091790 h 4089400"/>
              <a:gd name="connsiteX28" fmla="*/ 851870 w 3719957"/>
              <a:gd name="connsiteY28" fmla="*/ 1563102 h 4089400"/>
              <a:gd name="connsiteX29" fmla="*/ 1360388 w 3719957"/>
              <a:gd name="connsiteY29" fmla="*/ 1942492 h 4089400"/>
              <a:gd name="connsiteX30" fmla="*/ 1717504 w 3719957"/>
              <a:gd name="connsiteY30" fmla="*/ 2212828 h 4089400"/>
              <a:gd name="connsiteX31" fmla="*/ 1765492 w 3719957"/>
              <a:gd name="connsiteY31" fmla="*/ 1060453 h 4089400"/>
              <a:gd name="connsiteX32" fmla="*/ 1418420 w 3719957"/>
              <a:gd name="connsiteY32" fmla="*/ 646383 h 4089400"/>
              <a:gd name="connsiteX33" fmla="*/ 717952 w 3719957"/>
              <a:gd name="connsiteY33" fmla="*/ 531480 h 4089400"/>
              <a:gd name="connsiteX34" fmla="*/ 370880 w 3719957"/>
              <a:gd name="connsiteY34" fmla="*/ 313373 h 4089400"/>
              <a:gd name="connsiteX35" fmla="*/ 676660 w 3719957"/>
              <a:gd name="connsiteY35" fmla="*/ 474237 h 4089400"/>
              <a:gd name="connsiteX36" fmla="*/ 1294917 w 3719957"/>
              <a:gd name="connsiteY36" fmla="*/ 503067 h 4089400"/>
              <a:gd name="connsiteX37" fmla="*/ 1710436 w 3719957"/>
              <a:gd name="connsiteY37" fmla="*/ 704044 h 4089400"/>
              <a:gd name="connsiteX38" fmla="*/ 1116359 w 3719957"/>
              <a:gd name="connsiteY38" fmla="*/ 0 h 408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719957" h="4089400">
                <a:moveTo>
                  <a:pt x="1116359" y="0"/>
                </a:moveTo>
                <a:cubicBezTo>
                  <a:pt x="1198942" y="17131"/>
                  <a:pt x="1466779" y="54736"/>
                  <a:pt x="1700393" y="318804"/>
                </a:cubicBezTo>
                <a:cubicBezTo>
                  <a:pt x="1934006" y="583291"/>
                  <a:pt x="1930286" y="887889"/>
                  <a:pt x="1930286" y="887889"/>
                </a:cubicBezTo>
                <a:cubicBezTo>
                  <a:pt x="2105496" y="537330"/>
                  <a:pt x="2462612" y="494293"/>
                  <a:pt x="2462612" y="494293"/>
                </a:cubicBezTo>
                <a:cubicBezTo>
                  <a:pt x="2397512" y="511424"/>
                  <a:pt x="2115912" y="661007"/>
                  <a:pt x="2012869" y="976887"/>
                </a:cubicBezTo>
                <a:cubicBezTo>
                  <a:pt x="1899410" y="1336221"/>
                  <a:pt x="2026633" y="1784552"/>
                  <a:pt x="2026633" y="1784552"/>
                </a:cubicBezTo>
                <a:cubicBezTo>
                  <a:pt x="2184731" y="1548896"/>
                  <a:pt x="2785504" y="1258504"/>
                  <a:pt x="2978198" y="1091790"/>
                </a:cubicBezTo>
                <a:cubicBezTo>
                  <a:pt x="3170519" y="928001"/>
                  <a:pt x="3115464" y="531480"/>
                  <a:pt x="3115464" y="531480"/>
                </a:cubicBezTo>
                <a:cubicBezTo>
                  <a:pt x="3300718" y="979812"/>
                  <a:pt x="3026185" y="1143601"/>
                  <a:pt x="3026185" y="1143601"/>
                </a:cubicBezTo>
                <a:cubicBezTo>
                  <a:pt x="3390369" y="999867"/>
                  <a:pt x="3719957" y="1094715"/>
                  <a:pt x="3719957" y="1094715"/>
                </a:cubicBezTo>
                <a:cubicBezTo>
                  <a:pt x="3616914" y="1089283"/>
                  <a:pt x="3190979" y="1109339"/>
                  <a:pt x="2895615" y="1290259"/>
                </a:cubicBezTo>
                <a:cubicBezTo>
                  <a:pt x="2600250" y="1474105"/>
                  <a:pt x="2442152" y="1735666"/>
                  <a:pt x="2442152" y="1735666"/>
                </a:cubicBezTo>
                <a:cubicBezTo>
                  <a:pt x="3129228" y="1456973"/>
                  <a:pt x="3671970" y="1795834"/>
                  <a:pt x="3671970" y="1795834"/>
                </a:cubicBezTo>
                <a:cubicBezTo>
                  <a:pt x="3671970" y="1795834"/>
                  <a:pt x="3198047" y="1577726"/>
                  <a:pt x="2957366" y="1735666"/>
                </a:cubicBezTo>
                <a:cubicBezTo>
                  <a:pt x="2716685" y="1893606"/>
                  <a:pt x="2264338" y="2324806"/>
                  <a:pt x="2227510" y="2742636"/>
                </a:cubicBezTo>
                <a:cubicBezTo>
                  <a:pt x="2197588" y="3082123"/>
                  <a:pt x="2657588" y="3701581"/>
                  <a:pt x="2745342" y="4050360"/>
                </a:cubicBezTo>
                <a:lnTo>
                  <a:pt x="2752200" y="4089400"/>
                </a:lnTo>
                <a:lnTo>
                  <a:pt x="1374986" y="4089400"/>
                </a:lnTo>
                <a:lnTo>
                  <a:pt x="1385561" y="4080663"/>
                </a:lnTo>
                <a:cubicBezTo>
                  <a:pt x="1636834" y="3839395"/>
                  <a:pt x="1720852" y="3507474"/>
                  <a:pt x="1720852" y="3157959"/>
                </a:cubicBezTo>
                <a:cubicBezTo>
                  <a:pt x="1720852" y="2758514"/>
                  <a:pt x="1470127" y="2554613"/>
                  <a:pt x="1188526" y="2517426"/>
                </a:cubicBezTo>
                <a:cubicBezTo>
                  <a:pt x="906926" y="2479821"/>
                  <a:pt x="576965" y="2623555"/>
                  <a:pt x="576965" y="2623555"/>
                </a:cubicBezTo>
                <a:cubicBezTo>
                  <a:pt x="1136819" y="2284695"/>
                  <a:pt x="1611114" y="2531632"/>
                  <a:pt x="1611114" y="2531632"/>
                </a:cubicBezTo>
                <a:cubicBezTo>
                  <a:pt x="1611114" y="2531632"/>
                  <a:pt x="1528531" y="2364918"/>
                  <a:pt x="1439252" y="2247090"/>
                </a:cubicBezTo>
                <a:cubicBezTo>
                  <a:pt x="1349973" y="2129262"/>
                  <a:pt x="1143887" y="1902380"/>
                  <a:pt x="817647" y="1721460"/>
                </a:cubicBezTo>
                <a:cubicBezTo>
                  <a:pt x="522282" y="1557671"/>
                  <a:pt x="0" y="1660875"/>
                  <a:pt x="0" y="1660875"/>
                </a:cubicBezTo>
                <a:cubicBezTo>
                  <a:pt x="436351" y="1471180"/>
                  <a:pt x="813927" y="1629537"/>
                  <a:pt x="813927" y="1629537"/>
                </a:cubicBezTo>
                <a:cubicBezTo>
                  <a:pt x="656201" y="1413937"/>
                  <a:pt x="773007" y="1091790"/>
                  <a:pt x="773007" y="1091790"/>
                </a:cubicBezTo>
                <a:cubicBezTo>
                  <a:pt x="755523" y="1221317"/>
                  <a:pt x="776355" y="1468255"/>
                  <a:pt x="851870" y="1563102"/>
                </a:cubicBezTo>
                <a:cubicBezTo>
                  <a:pt x="927385" y="1657950"/>
                  <a:pt x="1143887" y="1824664"/>
                  <a:pt x="1360388" y="1942492"/>
                </a:cubicBezTo>
                <a:cubicBezTo>
                  <a:pt x="1566474" y="2054470"/>
                  <a:pt x="1717504" y="2212828"/>
                  <a:pt x="1717504" y="2212828"/>
                </a:cubicBezTo>
                <a:cubicBezTo>
                  <a:pt x="1844355" y="1747365"/>
                  <a:pt x="1796367" y="1207111"/>
                  <a:pt x="1765492" y="1060453"/>
                </a:cubicBezTo>
                <a:cubicBezTo>
                  <a:pt x="1734616" y="896663"/>
                  <a:pt x="1607394" y="750005"/>
                  <a:pt x="1418420" y="646383"/>
                </a:cubicBezTo>
                <a:cubicBezTo>
                  <a:pt x="1229818" y="543179"/>
                  <a:pt x="965329" y="594990"/>
                  <a:pt x="717952" y="531480"/>
                </a:cubicBezTo>
                <a:cubicBezTo>
                  <a:pt x="446395" y="459613"/>
                  <a:pt x="370880" y="313373"/>
                  <a:pt x="370880" y="313373"/>
                </a:cubicBezTo>
                <a:cubicBezTo>
                  <a:pt x="395060" y="359334"/>
                  <a:pt x="542742" y="451257"/>
                  <a:pt x="676660" y="474237"/>
                </a:cubicBezTo>
                <a:cubicBezTo>
                  <a:pt x="803883" y="497218"/>
                  <a:pt x="1037496" y="457106"/>
                  <a:pt x="1294917" y="503067"/>
                </a:cubicBezTo>
                <a:cubicBezTo>
                  <a:pt x="1552710" y="549029"/>
                  <a:pt x="1710436" y="704044"/>
                  <a:pt x="1710436" y="704044"/>
                </a:cubicBezTo>
                <a:cubicBezTo>
                  <a:pt x="1689977" y="169639"/>
                  <a:pt x="1116359" y="0"/>
                  <a:pt x="1116359" y="0"/>
                </a:cubicBezTo>
                <a:close/>
              </a:path>
            </a:pathLst>
          </a:custGeom>
          <a:solidFill>
            <a:schemeClr val="tx1"/>
          </a:solidFill>
          <a:ln>
            <a:noFill/>
          </a:ln>
        </p:spPr>
        <p:txBody>
          <a:bodyPr wrap="square">
            <a:noAutofit/>
          </a:bodyPr>
          <a:lstStyle/>
          <a:p>
            <a:endParaRPr lang="zh-CN" altLang="en-US"/>
          </a:p>
        </p:txBody>
      </p:sp>
      <p:sp>
        <p:nvSpPr>
          <p:cNvPr id="17" name="Rounded Rectangle 24"/>
          <p:cNvSpPr/>
          <p:nvPr/>
        </p:nvSpPr>
        <p:spPr>
          <a:xfrm>
            <a:off x="3919550" y="2492563"/>
            <a:ext cx="908880" cy="908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Freeform 688"/>
          <p:cNvSpPr>
            <a:spLocks noEditPoints="1"/>
          </p:cNvSpPr>
          <p:nvPr/>
        </p:nvSpPr>
        <p:spPr bwMode="auto">
          <a:xfrm>
            <a:off x="4092994" y="2715350"/>
            <a:ext cx="561993" cy="463306"/>
          </a:xfrm>
          <a:custGeom>
            <a:avLst/>
            <a:gdLst>
              <a:gd name="T0" fmla="*/ 2 w 49"/>
              <a:gd name="T1" fmla="*/ 0 h 42"/>
              <a:gd name="T2" fmla="*/ 2 w 49"/>
              <a:gd name="T3" fmla="*/ 0 h 42"/>
              <a:gd name="T4" fmla="*/ 47 w 49"/>
              <a:gd name="T5" fmla="*/ 0 h 42"/>
              <a:gd name="T6" fmla="*/ 49 w 49"/>
              <a:gd name="T7" fmla="*/ 2 h 42"/>
              <a:gd name="T8" fmla="*/ 49 w 49"/>
              <a:gd name="T9" fmla="*/ 2 h 42"/>
              <a:gd name="T10" fmla="*/ 49 w 49"/>
              <a:gd name="T11" fmla="*/ 35 h 42"/>
              <a:gd name="T12" fmla="*/ 47 w 49"/>
              <a:gd name="T13" fmla="*/ 37 h 42"/>
              <a:gd name="T14" fmla="*/ 47 w 49"/>
              <a:gd name="T15" fmla="*/ 37 h 42"/>
              <a:gd name="T16" fmla="*/ 26 w 49"/>
              <a:gd name="T17" fmla="*/ 37 h 42"/>
              <a:gd name="T18" fmla="*/ 26 w 49"/>
              <a:gd name="T19" fmla="*/ 39 h 42"/>
              <a:gd name="T20" fmla="*/ 26 w 49"/>
              <a:gd name="T21" fmla="*/ 40 h 42"/>
              <a:gd name="T22" fmla="*/ 37 w 49"/>
              <a:gd name="T23" fmla="*/ 40 h 42"/>
              <a:gd name="T24" fmla="*/ 38 w 49"/>
              <a:gd name="T25" fmla="*/ 41 h 42"/>
              <a:gd name="T26" fmla="*/ 37 w 49"/>
              <a:gd name="T27" fmla="*/ 42 h 42"/>
              <a:gd name="T28" fmla="*/ 12 w 49"/>
              <a:gd name="T29" fmla="*/ 42 h 42"/>
              <a:gd name="T30" fmla="*/ 11 w 49"/>
              <a:gd name="T31" fmla="*/ 41 h 42"/>
              <a:gd name="T32" fmla="*/ 12 w 49"/>
              <a:gd name="T33" fmla="*/ 40 h 42"/>
              <a:gd name="T34" fmla="*/ 23 w 49"/>
              <a:gd name="T35" fmla="*/ 40 h 42"/>
              <a:gd name="T36" fmla="*/ 23 w 49"/>
              <a:gd name="T37" fmla="*/ 39 h 42"/>
              <a:gd name="T38" fmla="*/ 23 w 49"/>
              <a:gd name="T39" fmla="*/ 37 h 42"/>
              <a:gd name="T40" fmla="*/ 2 w 49"/>
              <a:gd name="T41" fmla="*/ 37 h 42"/>
              <a:gd name="T42" fmla="*/ 0 w 49"/>
              <a:gd name="T43" fmla="*/ 35 h 42"/>
              <a:gd name="T44" fmla="*/ 0 w 49"/>
              <a:gd name="T45" fmla="*/ 35 h 42"/>
              <a:gd name="T46" fmla="*/ 0 w 49"/>
              <a:gd name="T47" fmla="*/ 2 h 42"/>
              <a:gd name="T48" fmla="*/ 2 w 49"/>
              <a:gd name="T49" fmla="*/ 0 h 42"/>
              <a:gd name="T50" fmla="*/ 42 w 49"/>
              <a:gd name="T51" fmla="*/ 28 h 42"/>
              <a:gd name="T52" fmla="*/ 42 w 49"/>
              <a:gd name="T53" fmla="*/ 28 h 42"/>
              <a:gd name="T54" fmla="*/ 40 w 49"/>
              <a:gd name="T55" fmla="*/ 30 h 42"/>
              <a:gd name="T56" fmla="*/ 42 w 49"/>
              <a:gd name="T57" fmla="*/ 32 h 42"/>
              <a:gd name="T58" fmla="*/ 44 w 49"/>
              <a:gd name="T59" fmla="*/ 30 h 42"/>
              <a:gd name="T60" fmla="*/ 42 w 49"/>
              <a:gd name="T61" fmla="*/ 28 h 42"/>
              <a:gd name="T62" fmla="*/ 46 w 49"/>
              <a:gd name="T63" fmla="*/ 4 h 42"/>
              <a:gd name="T64" fmla="*/ 46 w 49"/>
              <a:gd name="T65" fmla="*/ 4 h 42"/>
              <a:gd name="T66" fmla="*/ 3 w 49"/>
              <a:gd name="T67" fmla="*/ 4 h 42"/>
              <a:gd name="T68" fmla="*/ 3 w 49"/>
              <a:gd name="T69" fmla="*/ 33 h 42"/>
              <a:gd name="T70" fmla="*/ 46 w 49"/>
              <a:gd name="T71" fmla="*/ 33 h 42"/>
              <a:gd name="T72" fmla="*/ 46 w 49"/>
              <a:gd name="T73" fmla="*/ 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9" h="42">
                <a:moveTo>
                  <a:pt x="2" y="0"/>
                </a:moveTo>
                <a:cubicBezTo>
                  <a:pt x="2" y="0"/>
                  <a:pt x="2" y="0"/>
                  <a:pt x="2" y="0"/>
                </a:cubicBezTo>
                <a:cubicBezTo>
                  <a:pt x="47" y="0"/>
                  <a:pt x="47" y="0"/>
                  <a:pt x="47" y="0"/>
                </a:cubicBezTo>
                <a:cubicBezTo>
                  <a:pt x="49" y="0"/>
                  <a:pt x="49" y="1"/>
                  <a:pt x="49" y="2"/>
                </a:cubicBezTo>
                <a:cubicBezTo>
                  <a:pt x="49" y="2"/>
                  <a:pt x="49" y="2"/>
                  <a:pt x="49" y="2"/>
                </a:cubicBezTo>
                <a:cubicBezTo>
                  <a:pt x="49" y="35"/>
                  <a:pt x="49" y="35"/>
                  <a:pt x="49" y="35"/>
                </a:cubicBezTo>
                <a:cubicBezTo>
                  <a:pt x="49" y="36"/>
                  <a:pt x="49" y="37"/>
                  <a:pt x="47" y="37"/>
                </a:cubicBezTo>
                <a:cubicBezTo>
                  <a:pt x="47" y="37"/>
                  <a:pt x="47" y="37"/>
                  <a:pt x="47" y="37"/>
                </a:cubicBezTo>
                <a:cubicBezTo>
                  <a:pt x="26" y="37"/>
                  <a:pt x="26" y="37"/>
                  <a:pt x="26" y="37"/>
                </a:cubicBezTo>
                <a:cubicBezTo>
                  <a:pt x="26" y="39"/>
                  <a:pt x="26" y="39"/>
                  <a:pt x="26" y="39"/>
                </a:cubicBezTo>
                <a:cubicBezTo>
                  <a:pt x="26" y="40"/>
                  <a:pt x="26" y="40"/>
                  <a:pt x="26" y="40"/>
                </a:cubicBezTo>
                <a:cubicBezTo>
                  <a:pt x="37" y="40"/>
                  <a:pt x="37" y="40"/>
                  <a:pt x="37" y="40"/>
                </a:cubicBezTo>
                <a:cubicBezTo>
                  <a:pt x="38" y="40"/>
                  <a:pt x="38" y="40"/>
                  <a:pt x="38" y="41"/>
                </a:cubicBezTo>
                <a:cubicBezTo>
                  <a:pt x="38" y="41"/>
                  <a:pt x="38" y="42"/>
                  <a:pt x="37" y="42"/>
                </a:cubicBezTo>
                <a:cubicBezTo>
                  <a:pt x="12" y="42"/>
                  <a:pt x="12" y="42"/>
                  <a:pt x="12" y="42"/>
                </a:cubicBezTo>
                <a:cubicBezTo>
                  <a:pt x="11" y="42"/>
                  <a:pt x="11" y="41"/>
                  <a:pt x="11" y="41"/>
                </a:cubicBezTo>
                <a:cubicBezTo>
                  <a:pt x="11" y="40"/>
                  <a:pt x="11" y="40"/>
                  <a:pt x="12" y="40"/>
                </a:cubicBezTo>
                <a:cubicBezTo>
                  <a:pt x="23" y="40"/>
                  <a:pt x="23" y="40"/>
                  <a:pt x="23" y="40"/>
                </a:cubicBezTo>
                <a:cubicBezTo>
                  <a:pt x="23" y="39"/>
                  <a:pt x="23" y="39"/>
                  <a:pt x="23" y="39"/>
                </a:cubicBezTo>
                <a:cubicBezTo>
                  <a:pt x="23" y="37"/>
                  <a:pt x="23" y="37"/>
                  <a:pt x="23" y="37"/>
                </a:cubicBezTo>
                <a:cubicBezTo>
                  <a:pt x="2" y="37"/>
                  <a:pt x="2" y="37"/>
                  <a:pt x="2" y="37"/>
                </a:cubicBezTo>
                <a:cubicBezTo>
                  <a:pt x="1" y="37"/>
                  <a:pt x="0" y="36"/>
                  <a:pt x="0" y="35"/>
                </a:cubicBezTo>
                <a:cubicBezTo>
                  <a:pt x="0" y="35"/>
                  <a:pt x="0" y="35"/>
                  <a:pt x="0" y="35"/>
                </a:cubicBezTo>
                <a:cubicBezTo>
                  <a:pt x="0" y="2"/>
                  <a:pt x="0" y="2"/>
                  <a:pt x="0" y="2"/>
                </a:cubicBezTo>
                <a:cubicBezTo>
                  <a:pt x="0" y="1"/>
                  <a:pt x="1" y="0"/>
                  <a:pt x="2" y="0"/>
                </a:cubicBezTo>
                <a:close/>
                <a:moveTo>
                  <a:pt x="42" y="28"/>
                </a:moveTo>
                <a:cubicBezTo>
                  <a:pt x="42" y="28"/>
                  <a:pt x="42" y="28"/>
                  <a:pt x="42" y="28"/>
                </a:cubicBezTo>
                <a:cubicBezTo>
                  <a:pt x="41" y="28"/>
                  <a:pt x="40" y="29"/>
                  <a:pt x="40" y="30"/>
                </a:cubicBezTo>
                <a:cubicBezTo>
                  <a:pt x="40" y="31"/>
                  <a:pt x="41" y="32"/>
                  <a:pt x="42" y="32"/>
                </a:cubicBezTo>
                <a:cubicBezTo>
                  <a:pt x="43" y="32"/>
                  <a:pt x="44" y="31"/>
                  <a:pt x="44" y="30"/>
                </a:cubicBezTo>
                <a:cubicBezTo>
                  <a:pt x="44" y="29"/>
                  <a:pt x="43" y="28"/>
                  <a:pt x="42" y="28"/>
                </a:cubicBezTo>
                <a:close/>
                <a:moveTo>
                  <a:pt x="46" y="4"/>
                </a:moveTo>
                <a:cubicBezTo>
                  <a:pt x="46" y="4"/>
                  <a:pt x="46" y="4"/>
                  <a:pt x="46" y="4"/>
                </a:cubicBezTo>
                <a:cubicBezTo>
                  <a:pt x="3" y="4"/>
                  <a:pt x="3" y="4"/>
                  <a:pt x="3" y="4"/>
                </a:cubicBezTo>
                <a:cubicBezTo>
                  <a:pt x="3" y="14"/>
                  <a:pt x="3" y="24"/>
                  <a:pt x="3" y="33"/>
                </a:cubicBezTo>
                <a:cubicBezTo>
                  <a:pt x="17" y="33"/>
                  <a:pt x="32" y="33"/>
                  <a:pt x="46" y="33"/>
                </a:cubicBezTo>
                <a:cubicBezTo>
                  <a:pt x="46" y="24"/>
                  <a:pt x="46" y="14"/>
                  <a:pt x="46" y="4"/>
                </a:cubicBezTo>
                <a:close/>
              </a:path>
            </a:pathLst>
          </a:custGeom>
          <a:solidFill>
            <a:srgbClr val="FFFFFF"/>
          </a:solidFill>
          <a:ln>
            <a:noFill/>
          </a:ln>
        </p:spPr>
        <p:txBody>
          <a:bodyPr/>
          <a:lstStyle/>
          <a:p>
            <a:endParaRPr lang="zh-CN" altLang="en-US" sz="2400"/>
          </a:p>
        </p:txBody>
      </p:sp>
      <p:sp>
        <p:nvSpPr>
          <p:cNvPr id="19" name="Rounded Rectangle 24"/>
          <p:cNvSpPr/>
          <p:nvPr/>
        </p:nvSpPr>
        <p:spPr>
          <a:xfrm>
            <a:off x="6357950" y="2768599"/>
            <a:ext cx="632843" cy="63284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Rounded Rectangle 24"/>
          <p:cNvSpPr/>
          <p:nvPr/>
        </p:nvSpPr>
        <p:spPr>
          <a:xfrm>
            <a:off x="7843850" y="3178656"/>
            <a:ext cx="1147750" cy="11477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Rounded Rectangle 24"/>
          <p:cNvSpPr/>
          <p:nvPr/>
        </p:nvSpPr>
        <p:spPr>
          <a:xfrm>
            <a:off x="4583340" y="5194300"/>
            <a:ext cx="490180" cy="4901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ounded Rectangle 24"/>
          <p:cNvSpPr/>
          <p:nvPr/>
        </p:nvSpPr>
        <p:spPr>
          <a:xfrm>
            <a:off x="3562555" y="3990870"/>
            <a:ext cx="908880" cy="908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 name="Rounded Rectangle 24"/>
          <p:cNvSpPr/>
          <p:nvPr/>
        </p:nvSpPr>
        <p:spPr>
          <a:xfrm>
            <a:off x="7527428" y="4546761"/>
            <a:ext cx="632843" cy="63284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9" name="KSO_Shape"/>
          <p:cNvSpPr/>
          <p:nvPr/>
        </p:nvSpPr>
        <p:spPr>
          <a:xfrm>
            <a:off x="8062878" y="3453867"/>
            <a:ext cx="709695" cy="597327"/>
          </a:xfrm>
          <a:custGeom>
            <a:avLst/>
            <a:gdLst>
              <a:gd name="connsiteX0" fmla="*/ 2733675 w 5559425"/>
              <a:gd name="connsiteY0" fmla="*/ 1498599 h 4676774"/>
              <a:gd name="connsiteX1" fmla="*/ 2708275 w 5559425"/>
              <a:gd name="connsiteY1" fmla="*/ 1501774 h 4676774"/>
              <a:gd name="connsiteX2" fmla="*/ 2689225 w 5559425"/>
              <a:gd name="connsiteY2" fmla="*/ 1511299 h 4676774"/>
              <a:gd name="connsiteX3" fmla="*/ 2673350 w 5559425"/>
              <a:gd name="connsiteY3" fmla="*/ 1520824 h 4676774"/>
              <a:gd name="connsiteX4" fmla="*/ 2663825 w 5559425"/>
              <a:gd name="connsiteY4" fmla="*/ 1536699 h 4676774"/>
              <a:gd name="connsiteX5" fmla="*/ 2657475 w 5559425"/>
              <a:gd name="connsiteY5" fmla="*/ 1555749 h 4676774"/>
              <a:gd name="connsiteX6" fmla="*/ 2654300 w 5559425"/>
              <a:gd name="connsiteY6" fmla="*/ 1577974 h 4676774"/>
              <a:gd name="connsiteX7" fmla="*/ 2654300 w 5559425"/>
              <a:gd name="connsiteY7" fmla="*/ 1603374 h 4676774"/>
              <a:gd name="connsiteX8" fmla="*/ 2654300 w 5559425"/>
              <a:gd name="connsiteY8" fmla="*/ 1758949 h 4676774"/>
              <a:gd name="connsiteX9" fmla="*/ 2593975 w 5559425"/>
              <a:gd name="connsiteY9" fmla="*/ 1771649 h 4676774"/>
              <a:gd name="connsiteX10" fmla="*/ 2540000 w 5559425"/>
              <a:gd name="connsiteY10" fmla="*/ 1787524 h 4676774"/>
              <a:gd name="connsiteX11" fmla="*/ 2492375 w 5559425"/>
              <a:gd name="connsiteY11" fmla="*/ 1806574 h 4676774"/>
              <a:gd name="connsiteX12" fmla="*/ 2444750 w 5559425"/>
              <a:gd name="connsiteY12" fmla="*/ 1828799 h 4676774"/>
              <a:gd name="connsiteX13" fmla="*/ 2400300 w 5559425"/>
              <a:gd name="connsiteY13" fmla="*/ 1854199 h 4676774"/>
              <a:gd name="connsiteX14" fmla="*/ 2362200 w 5559425"/>
              <a:gd name="connsiteY14" fmla="*/ 1879599 h 4676774"/>
              <a:gd name="connsiteX15" fmla="*/ 2327275 w 5559425"/>
              <a:gd name="connsiteY15" fmla="*/ 1911349 h 4676774"/>
              <a:gd name="connsiteX16" fmla="*/ 2292350 w 5559425"/>
              <a:gd name="connsiteY16" fmla="*/ 1943099 h 4676774"/>
              <a:gd name="connsiteX17" fmla="*/ 2266950 w 5559425"/>
              <a:gd name="connsiteY17" fmla="*/ 1978024 h 4676774"/>
              <a:gd name="connsiteX18" fmla="*/ 2241550 w 5559425"/>
              <a:gd name="connsiteY18" fmla="*/ 2016124 h 4676774"/>
              <a:gd name="connsiteX19" fmla="*/ 2219325 w 5559425"/>
              <a:gd name="connsiteY19" fmla="*/ 2054224 h 4676774"/>
              <a:gd name="connsiteX20" fmla="*/ 2203450 w 5559425"/>
              <a:gd name="connsiteY20" fmla="*/ 2092324 h 4676774"/>
              <a:gd name="connsiteX21" fmla="*/ 2190750 w 5559425"/>
              <a:gd name="connsiteY21" fmla="*/ 2130424 h 4676774"/>
              <a:gd name="connsiteX22" fmla="*/ 2181225 w 5559425"/>
              <a:gd name="connsiteY22" fmla="*/ 2168524 h 4676774"/>
              <a:gd name="connsiteX23" fmla="*/ 2174875 w 5559425"/>
              <a:gd name="connsiteY23" fmla="*/ 2209799 h 4676774"/>
              <a:gd name="connsiteX24" fmla="*/ 2171700 w 5559425"/>
              <a:gd name="connsiteY24" fmla="*/ 2251074 h 4676774"/>
              <a:gd name="connsiteX25" fmla="*/ 2174875 w 5559425"/>
              <a:gd name="connsiteY25" fmla="*/ 2314574 h 4676774"/>
              <a:gd name="connsiteX26" fmla="*/ 2184400 w 5559425"/>
              <a:gd name="connsiteY26" fmla="*/ 2371724 h 4676774"/>
              <a:gd name="connsiteX27" fmla="*/ 2197100 w 5559425"/>
              <a:gd name="connsiteY27" fmla="*/ 2425699 h 4676774"/>
              <a:gd name="connsiteX28" fmla="*/ 2216150 w 5559425"/>
              <a:gd name="connsiteY28" fmla="*/ 2476499 h 4676774"/>
              <a:gd name="connsiteX29" fmla="*/ 2238375 w 5559425"/>
              <a:gd name="connsiteY29" fmla="*/ 2520949 h 4676774"/>
              <a:gd name="connsiteX30" fmla="*/ 2266950 w 5559425"/>
              <a:gd name="connsiteY30" fmla="*/ 2562224 h 4676774"/>
              <a:gd name="connsiteX31" fmla="*/ 2298700 w 5559425"/>
              <a:gd name="connsiteY31" fmla="*/ 2603499 h 4676774"/>
              <a:gd name="connsiteX32" fmla="*/ 2333625 w 5559425"/>
              <a:gd name="connsiteY32" fmla="*/ 2638424 h 4676774"/>
              <a:gd name="connsiteX33" fmla="*/ 2371725 w 5559425"/>
              <a:gd name="connsiteY33" fmla="*/ 2670174 h 4676774"/>
              <a:gd name="connsiteX34" fmla="*/ 2413000 w 5559425"/>
              <a:gd name="connsiteY34" fmla="*/ 2701924 h 4676774"/>
              <a:gd name="connsiteX35" fmla="*/ 2457450 w 5559425"/>
              <a:gd name="connsiteY35" fmla="*/ 2730499 h 4676774"/>
              <a:gd name="connsiteX36" fmla="*/ 2501900 w 5559425"/>
              <a:gd name="connsiteY36" fmla="*/ 2755899 h 4676774"/>
              <a:gd name="connsiteX37" fmla="*/ 2600325 w 5559425"/>
              <a:gd name="connsiteY37" fmla="*/ 2803524 h 4676774"/>
              <a:gd name="connsiteX38" fmla="*/ 2701925 w 5559425"/>
              <a:gd name="connsiteY38" fmla="*/ 2844799 h 4676774"/>
              <a:gd name="connsiteX39" fmla="*/ 2790825 w 5559425"/>
              <a:gd name="connsiteY39" fmla="*/ 2882899 h 4676774"/>
              <a:gd name="connsiteX40" fmla="*/ 2863850 w 5559425"/>
              <a:gd name="connsiteY40" fmla="*/ 2920999 h 4676774"/>
              <a:gd name="connsiteX41" fmla="*/ 2924175 w 5559425"/>
              <a:gd name="connsiteY41" fmla="*/ 2955924 h 4676774"/>
              <a:gd name="connsiteX42" fmla="*/ 2946400 w 5559425"/>
              <a:gd name="connsiteY42" fmla="*/ 2974974 h 4676774"/>
              <a:gd name="connsiteX43" fmla="*/ 2968625 w 5559425"/>
              <a:gd name="connsiteY43" fmla="*/ 2994024 h 4676774"/>
              <a:gd name="connsiteX44" fmla="*/ 2984500 w 5559425"/>
              <a:gd name="connsiteY44" fmla="*/ 3009899 h 4676774"/>
              <a:gd name="connsiteX45" fmla="*/ 3000375 w 5559425"/>
              <a:gd name="connsiteY45" fmla="*/ 3032124 h 4676774"/>
              <a:gd name="connsiteX46" fmla="*/ 3013075 w 5559425"/>
              <a:gd name="connsiteY46" fmla="*/ 3051174 h 4676774"/>
              <a:gd name="connsiteX47" fmla="*/ 3022600 w 5559425"/>
              <a:gd name="connsiteY47" fmla="*/ 3073399 h 4676774"/>
              <a:gd name="connsiteX48" fmla="*/ 3028950 w 5559425"/>
              <a:gd name="connsiteY48" fmla="*/ 3095624 h 4676774"/>
              <a:gd name="connsiteX49" fmla="*/ 3035300 w 5559425"/>
              <a:gd name="connsiteY49" fmla="*/ 3121024 h 4676774"/>
              <a:gd name="connsiteX50" fmla="*/ 3038475 w 5559425"/>
              <a:gd name="connsiteY50" fmla="*/ 3146424 h 4676774"/>
              <a:gd name="connsiteX51" fmla="*/ 3041650 w 5559425"/>
              <a:gd name="connsiteY51" fmla="*/ 3171824 h 4676774"/>
              <a:gd name="connsiteX52" fmla="*/ 3038475 w 5559425"/>
              <a:gd name="connsiteY52" fmla="*/ 3203574 h 4676774"/>
              <a:gd name="connsiteX53" fmla="*/ 3032125 w 5559425"/>
              <a:gd name="connsiteY53" fmla="*/ 3232149 h 4676774"/>
              <a:gd name="connsiteX54" fmla="*/ 3025775 w 5559425"/>
              <a:gd name="connsiteY54" fmla="*/ 3257549 h 4676774"/>
              <a:gd name="connsiteX55" fmla="*/ 3013075 w 5559425"/>
              <a:gd name="connsiteY55" fmla="*/ 3279774 h 4676774"/>
              <a:gd name="connsiteX56" fmla="*/ 2997200 w 5559425"/>
              <a:gd name="connsiteY56" fmla="*/ 3301999 h 4676774"/>
              <a:gd name="connsiteX57" fmla="*/ 2978150 w 5559425"/>
              <a:gd name="connsiteY57" fmla="*/ 3317874 h 4676774"/>
              <a:gd name="connsiteX58" fmla="*/ 2955925 w 5559425"/>
              <a:gd name="connsiteY58" fmla="*/ 3333749 h 4676774"/>
              <a:gd name="connsiteX59" fmla="*/ 2927350 w 5559425"/>
              <a:gd name="connsiteY59" fmla="*/ 3349624 h 4676774"/>
              <a:gd name="connsiteX60" fmla="*/ 2898775 w 5559425"/>
              <a:gd name="connsiteY60" fmla="*/ 3359149 h 4676774"/>
              <a:gd name="connsiteX61" fmla="*/ 2870200 w 5559425"/>
              <a:gd name="connsiteY61" fmla="*/ 3371849 h 4676774"/>
              <a:gd name="connsiteX62" fmla="*/ 2803525 w 5559425"/>
              <a:gd name="connsiteY62" fmla="*/ 3384549 h 4676774"/>
              <a:gd name="connsiteX63" fmla="*/ 2733675 w 5559425"/>
              <a:gd name="connsiteY63" fmla="*/ 3394074 h 4676774"/>
              <a:gd name="connsiteX64" fmla="*/ 2657475 w 5559425"/>
              <a:gd name="connsiteY64" fmla="*/ 3397249 h 4676774"/>
              <a:gd name="connsiteX65" fmla="*/ 2581275 w 5559425"/>
              <a:gd name="connsiteY65" fmla="*/ 3397249 h 4676774"/>
              <a:gd name="connsiteX66" fmla="*/ 2517775 w 5559425"/>
              <a:gd name="connsiteY66" fmla="*/ 3390899 h 4676774"/>
              <a:gd name="connsiteX67" fmla="*/ 2457450 w 5559425"/>
              <a:gd name="connsiteY67" fmla="*/ 3384549 h 4676774"/>
              <a:gd name="connsiteX68" fmla="*/ 2406650 w 5559425"/>
              <a:gd name="connsiteY68" fmla="*/ 3375024 h 4676774"/>
              <a:gd name="connsiteX69" fmla="*/ 2324100 w 5559425"/>
              <a:gd name="connsiteY69" fmla="*/ 3349624 h 4676774"/>
              <a:gd name="connsiteX70" fmla="*/ 2257425 w 5559425"/>
              <a:gd name="connsiteY70" fmla="*/ 3324224 h 4676774"/>
              <a:gd name="connsiteX71" fmla="*/ 2232025 w 5559425"/>
              <a:gd name="connsiteY71" fmla="*/ 3314699 h 4676774"/>
              <a:gd name="connsiteX72" fmla="*/ 2212975 w 5559425"/>
              <a:gd name="connsiteY72" fmla="*/ 3308349 h 4676774"/>
              <a:gd name="connsiteX73" fmla="*/ 2203450 w 5559425"/>
              <a:gd name="connsiteY73" fmla="*/ 3311524 h 4676774"/>
              <a:gd name="connsiteX74" fmla="*/ 2193925 w 5559425"/>
              <a:gd name="connsiteY74" fmla="*/ 3317874 h 4676774"/>
              <a:gd name="connsiteX75" fmla="*/ 2184400 w 5559425"/>
              <a:gd name="connsiteY75" fmla="*/ 3330574 h 4676774"/>
              <a:gd name="connsiteX76" fmla="*/ 2174875 w 5559425"/>
              <a:gd name="connsiteY76" fmla="*/ 3346449 h 4676774"/>
              <a:gd name="connsiteX77" fmla="*/ 2159000 w 5559425"/>
              <a:gd name="connsiteY77" fmla="*/ 3390899 h 4676774"/>
              <a:gd name="connsiteX78" fmla="*/ 2146300 w 5559425"/>
              <a:gd name="connsiteY78" fmla="*/ 3441699 h 4676774"/>
              <a:gd name="connsiteX79" fmla="*/ 2133600 w 5559425"/>
              <a:gd name="connsiteY79" fmla="*/ 3495674 h 4676774"/>
              <a:gd name="connsiteX80" fmla="*/ 2130425 w 5559425"/>
              <a:gd name="connsiteY80" fmla="*/ 3546474 h 4676774"/>
              <a:gd name="connsiteX81" fmla="*/ 2130425 w 5559425"/>
              <a:gd name="connsiteY81" fmla="*/ 3568699 h 4676774"/>
              <a:gd name="connsiteX82" fmla="*/ 2130425 w 5559425"/>
              <a:gd name="connsiteY82" fmla="*/ 3587749 h 4676774"/>
              <a:gd name="connsiteX83" fmla="*/ 2133600 w 5559425"/>
              <a:gd name="connsiteY83" fmla="*/ 3600449 h 4676774"/>
              <a:gd name="connsiteX84" fmla="*/ 2139950 w 5559425"/>
              <a:gd name="connsiteY84" fmla="*/ 3606799 h 4676774"/>
              <a:gd name="connsiteX85" fmla="*/ 2168525 w 5559425"/>
              <a:gd name="connsiteY85" fmla="*/ 3622674 h 4676774"/>
              <a:gd name="connsiteX86" fmla="*/ 2203450 w 5559425"/>
              <a:gd name="connsiteY86" fmla="*/ 3641724 h 4676774"/>
              <a:gd name="connsiteX87" fmla="*/ 2247900 w 5559425"/>
              <a:gd name="connsiteY87" fmla="*/ 3657599 h 4676774"/>
              <a:gd name="connsiteX88" fmla="*/ 2301875 w 5559425"/>
              <a:gd name="connsiteY88" fmla="*/ 3673474 h 4676774"/>
              <a:gd name="connsiteX89" fmla="*/ 2362200 w 5559425"/>
              <a:gd name="connsiteY89" fmla="*/ 3689349 h 4676774"/>
              <a:gd name="connsiteX90" fmla="*/ 2432050 w 5559425"/>
              <a:gd name="connsiteY90" fmla="*/ 3702049 h 4676774"/>
              <a:gd name="connsiteX91" fmla="*/ 2511425 w 5559425"/>
              <a:gd name="connsiteY91" fmla="*/ 3711574 h 4676774"/>
              <a:gd name="connsiteX92" fmla="*/ 2597150 w 5559425"/>
              <a:gd name="connsiteY92" fmla="*/ 3717924 h 4676774"/>
              <a:gd name="connsiteX93" fmla="*/ 2597150 w 5559425"/>
              <a:gd name="connsiteY93" fmla="*/ 3829049 h 4676774"/>
              <a:gd name="connsiteX94" fmla="*/ 2597150 w 5559425"/>
              <a:gd name="connsiteY94" fmla="*/ 3860799 h 4676774"/>
              <a:gd name="connsiteX95" fmla="*/ 2603500 w 5559425"/>
              <a:gd name="connsiteY95" fmla="*/ 3886199 h 4676774"/>
              <a:gd name="connsiteX96" fmla="*/ 2609850 w 5559425"/>
              <a:gd name="connsiteY96" fmla="*/ 3905249 h 4676774"/>
              <a:gd name="connsiteX97" fmla="*/ 2619375 w 5559425"/>
              <a:gd name="connsiteY97" fmla="*/ 3921124 h 4676774"/>
              <a:gd name="connsiteX98" fmla="*/ 2632075 w 5559425"/>
              <a:gd name="connsiteY98" fmla="*/ 3930649 h 4676774"/>
              <a:gd name="connsiteX99" fmla="*/ 2647950 w 5559425"/>
              <a:gd name="connsiteY99" fmla="*/ 3936999 h 4676774"/>
              <a:gd name="connsiteX100" fmla="*/ 2670175 w 5559425"/>
              <a:gd name="connsiteY100" fmla="*/ 3940174 h 4676774"/>
              <a:gd name="connsiteX101" fmla="*/ 2695575 w 5559425"/>
              <a:gd name="connsiteY101" fmla="*/ 3940174 h 4676774"/>
              <a:gd name="connsiteX102" fmla="*/ 2879725 w 5559425"/>
              <a:gd name="connsiteY102" fmla="*/ 3940174 h 4676774"/>
              <a:gd name="connsiteX103" fmla="*/ 2905125 w 5559425"/>
              <a:gd name="connsiteY103" fmla="*/ 3940174 h 4676774"/>
              <a:gd name="connsiteX104" fmla="*/ 2924175 w 5559425"/>
              <a:gd name="connsiteY104" fmla="*/ 3936999 h 4676774"/>
              <a:gd name="connsiteX105" fmla="*/ 2940050 w 5559425"/>
              <a:gd name="connsiteY105" fmla="*/ 3930649 h 4676774"/>
              <a:gd name="connsiteX106" fmla="*/ 2946400 w 5559425"/>
              <a:gd name="connsiteY106" fmla="*/ 3924299 h 4676774"/>
              <a:gd name="connsiteX107" fmla="*/ 2952750 w 5559425"/>
              <a:gd name="connsiteY107" fmla="*/ 3911599 h 4676774"/>
              <a:gd name="connsiteX108" fmla="*/ 2959100 w 5559425"/>
              <a:gd name="connsiteY108" fmla="*/ 3892549 h 4676774"/>
              <a:gd name="connsiteX109" fmla="*/ 2959100 w 5559425"/>
              <a:gd name="connsiteY109" fmla="*/ 3870324 h 4676774"/>
              <a:gd name="connsiteX110" fmla="*/ 2962275 w 5559425"/>
              <a:gd name="connsiteY110" fmla="*/ 3841749 h 4676774"/>
              <a:gd name="connsiteX111" fmla="*/ 2962275 w 5559425"/>
              <a:gd name="connsiteY111" fmla="*/ 3689349 h 4676774"/>
              <a:gd name="connsiteX112" fmla="*/ 3009900 w 5559425"/>
              <a:gd name="connsiteY112" fmla="*/ 3679824 h 4676774"/>
              <a:gd name="connsiteX113" fmla="*/ 3057525 w 5559425"/>
              <a:gd name="connsiteY113" fmla="*/ 3663949 h 4676774"/>
              <a:gd name="connsiteX114" fmla="*/ 3101975 w 5559425"/>
              <a:gd name="connsiteY114" fmla="*/ 3648074 h 4676774"/>
              <a:gd name="connsiteX115" fmla="*/ 3146425 w 5559425"/>
              <a:gd name="connsiteY115" fmla="*/ 3629024 h 4676774"/>
              <a:gd name="connsiteX116" fmla="*/ 3187700 w 5559425"/>
              <a:gd name="connsiteY116" fmla="*/ 3609974 h 4676774"/>
              <a:gd name="connsiteX117" fmla="*/ 3225800 w 5559425"/>
              <a:gd name="connsiteY117" fmla="*/ 3584574 h 4676774"/>
              <a:gd name="connsiteX118" fmla="*/ 3260725 w 5559425"/>
              <a:gd name="connsiteY118" fmla="*/ 3555999 h 4676774"/>
              <a:gd name="connsiteX119" fmla="*/ 3295650 w 5559425"/>
              <a:gd name="connsiteY119" fmla="*/ 3527424 h 4676774"/>
              <a:gd name="connsiteX120" fmla="*/ 3324225 w 5559425"/>
              <a:gd name="connsiteY120" fmla="*/ 3492499 h 4676774"/>
              <a:gd name="connsiteX121" fmla="*/ 3349625 w 5559425"/>
              <a:gd name="connsiteY121" fmla="*/ 3454399 h 4676774"/>
              <a:gd name="connsiteX122" fmla="*/ 3371850 w 5559425"/>
              <a:gd name="connsiteY122" fmla="*/ 3413124 h 4676774"/>
              <a:gd name="connsiteX123" fmla="*/ 3390900 w 5559425"/>
              <a:gd name="connsiteY123" fmla="*/ 3371849 h 4676774"/>
              <a:gd name="connsiteX124" fmla="*/ 3406775 w 5559425"/>
              <a:gd name="connsiteY124" fmla="*/ 3324224 h 4676774"/>
              <a:gd name="connsiteX125" fmla="*/ 3419475 w 5559425"/>
              <a:gd name="connsiteY125" fmla="*/ 3270249 h 4676774"/>
              <a:gd name="connsiteX126" fmla="*/ 3425825 w 5559425"/>
              <a:gd name="connsiteY126" fmla="*/ 3216274 h 4676774"/>
              <a:gd name="connsiteX127" fmla="*/ 3429000 w 5559425"/>
              <a:gd name="connsiteY127" fmla="*/ 3155949 h 4676774"/>
              <a:gd name="connsiteX128" fmla="*/ 3425825 w 5559425"/>
              <a:gd name="connsiteY128" fmla="*/ 3101974 h 4676774"/>
              <a:gd name="connsiteX129" fmla="*/ 3419475 w 5559425"/>
              <a:gd name="connsiteY129" fmla="*/ 3051174 h 4676774"/>
              <a:gd name="connsiteX130" fmla="*/ 3406775 w 5559425"/>
              <a:gd name="connsiteY130" fmla="*/ 3003549 h 4676774"/>
              <a:gd name="connsiteX131" fmla="*/ 3394075 w 5559425"/>
              <a:gd name="connsiteY131" fmla="*/ 2955924 h 4676774"/>
              <a:gd name="connsiteX132" fmla="*/ 3371850 w 5559425"/>
              <a:gd name="connsiteY132" fmla="*/ 2911474 h 4676774"/>
              <a:gd name="connsiteX133" fmla="*/ 3349625 w 5559425"/>
              <a:gd name="connsiteY133" fmla="*/ 2870199 h 4676774"/>
              <a:gd name="connsiteX134" fmla="*/ 3317875 w 5559425"/>
              <a:gd name="connsiteY134" fmla="*/ 2828924 h 4676774"/>
              <a:gd name="connsiteX135" fmla="*/ 3286125 w 5559425"/>
              <a:gd name="connsiteY135" fmla="*/ 2790824 h 4676774"/>
              <a:gd name="connsiteX136" fmla="*/ 3248025 w 5559425"/>
              <a:gd name="connsiteY136" fmla="*/ 2755899 h 4676774"/>
              <a:gd name="connsiteX137" fmla="*/ 3206750 w 5559425"/>
              <a:gd name="connsiteY137" fmla="*/ 2720974 h 4676774"/>
              <a:gd name="connsiteX138" fmla="*/ 3162300 w 5559425"/>
              <a:gd name="connsiteY138" fmla="*/ 2689224 h 4676774"/>
              <a:gd name="connsiteX139" fmla="*/ 3114675 w 5559425"/>
              <a:gd name="connsiteY139" fmla="*/ 2657474 h 4676774"/>
              <a:gd name="connsiteX140" fmla="*/ 3063875 w 5559425"/>
              <a:gd name="connsiteY140" fmla="*/ 2625724 h 4676774"/>
              <a:gd name="connsiteX141" fmla="*/ 3006725 w 5559425"/>
              <a:gd name="connsiteY141" fmla="*/ 2597149 h 4676774"/>
              <a:gd name="connsiteX142" fmla="*/ 2946400 w 5559425"/>
              <a:gd name="connsiteY142" fmla="*/ 2568574 h 4676774"/>
              <a:gd name="connsiteX143" fmla="*/ 2886075 w 5559425"/>
              <a:gd name="connsiteY143" fmla="*/ 2539999 h 4676774"/>
              <a:gd name="connsiteX144" fmla="*/ 2806700 w 5559425"/>
              <a:gd name="connsiteY144" fmla="*/ 2508249 h 4676774"/>
              <a:gd name="connsiteX145" fmla="*/ 2740025 w 5559425"/>
              <a:gd name="connsiteY145" fmla="*/ 2476499 h 4676774"/>
              <a:gd name="connsiteX146" fmla="*/ 2682875 w 5559425"/>
              <a:gd name="connsiteY146" fmla="*/ 2441574 h 4676774"/>
              <a:gd name="connsiteX147" fmla="*/ 2635250 w 5559425"/>
              <a:gd name="connsiteY147" fmla="*/ 2409824 h 4676774"/>
              <a:gd name="connsiteX148" fmla="*/ 2616200 w 5559425"/>
              <a:gd name="connsiteY148" fmla="*/ 2393949 h 4676774"/>
              <a:gd name="connsiteX149" fmla="*/ 2600325 w 5559425"/>
              <a:gd name="connsiteY149" fmla="*/ 2378074 h 4676774"/>
              <a:gd name="connsiteX150" fmla="*/ 2587625 w 5559425"/>
              <a:gd name="connsiteY150" fmla="*/ 2359024 h 4676774"/>
              <a:gd name="connsiteX151" fmla="*/ 2574925 w 5559425"/>
              <a:gd name="connsiteY151" fmla="*/ 2339974 h 4676774"/>
              <a:gd name="connsiteX152" fmla="*/ 2565400 w 5559425"/>
              <a:gd name="connsiteY152" fmla="*/ 2320924 h 4676774"/>
              <a:gd name="connsiteX153" fmla="*/ 2559050 w 5559425"/>
              <a:gd name="connsiteY153" fmla="*/ 2298699 h 4676774"/>
              <a:gd name="connsiteX154" fmla="*/ 2555875 w 5559425"/>
              <a:gd name="connsiteY154" fmla="*/ 2276474 h 4676774"/>
              <a:gd name="connsiteX155" fmla="*/ 2552700 w 5559425"/>
              <a:gd name="connsiteY155" fmla="*/ 2251074 h 4676774"/>
              <a:gd name="connsiteX156" fmla="*/ 2555875 w 5559425"/>
              <a:gd name="connsiteY156" fmla="*/ 2228849 h 4676774"/>
              <a:gd name="connsiteX157" fmla="*/ 2559050 w 5559425"/>
              <a:gd name="connsiteY157" fmla="*/ 2206624 h 4676774"/>
              <a:gd name="connsiteX158" fmla="*/ 2562225 w 5559425"/>
              <a:gd name="connsiteY158" fmla="*/ 2184399 h 4676774"/>
              <a:gd name="connsiteX159" fmla="*/ 2571750 w 5559425"/>
              <a:gd name="connsiteY159" fmla="*/ 2162174 h 4676774"/>
              <a:gd name="connsiteX160" fmla="*/ 2581275 w 5559425"/>
              <a:gd name="connsiteY160" fmla="*/ 2143124 h 4676774"/>
              <a:gd name="connsiteX161" fmla="*/ 2593975 w 5559425"/>
              <a:gd name="connsiteY161" fmla="*/ 2124074 h 4676774"/>
              <a:gd name="connsiteX162" fmla="*/ 2609850 w 5559425"/>
              <a:gd name="connsiteY162" fmla="*/ 2108199 h 4676774"/>
              <a:gd name="connsiteX163" fmla="*/ 2625725 w 5559425"/>
              <a:gd name="connsiteY163" fmla="*/ 2092324 h 4676774"/>
              <a:gd name="connsiteX164" fmla="*/ 2644775 w 5559425"/>
              <a:gd name="connsiteY164" fmla="*/ 2079624 h 4676774"/>
              <a:gd name="connsiteX165" fmla="*/ 2667000 w 5559425"/>
              <a:gd name="connsiteY165" fmla="*/ 2066924 h 4676774"/>
              <a:gd name="connsiteX166" fmla="*/ 2695575 w 5559425"/>
              <a:gd name="connsiteY166" fmla="*/ 2057399 h 4676774"/>
              <a:gd name="connsiteX167" fmla="*/ 2724150 w 5559425"/>
              <a:gd name="connsiteY167" fmla="*/ 2047874 h 4676774"/>
              <a:gd name="connsiteX168" fmla="*/ 2759075 w 5559425"/>
              <a:gd name="connsiteY168" fmla="*/ 2041524 h 4676774"/>
              <a:gd name="connsiteX169" fmla="*/ 2797175 w 5559425"/>
              <a:gd name="connsiteY169" fmla="*/ 2038349 h 4676774"/>
              <a:gd name="connsiteX170" fmla="*/ 2838450 w 5559425"/>
              <a:gd name="connsiteY170" fmla="*/ 2035174 h 4676774"/>
              <a:gd name="connsiteX171" fmla="*/ 2886075 w 5559425"/>
              <a:gd name="connsiteY171" fmla="*/ 2035174 h 4676774"/>
              <a:gd name="connsiteX172" fmla="*/ 2933700 w 5559425"/>
              <a:gd name="connsiteY172" fmla="*/ 2035174 h 4676774"/>
              <a:gd name="connsiteX173" fmla="*/ 2981325 w 5559425"/>
              <a:gd name="connsiteY173" fmla="*/ 2038349 h 4676774"/>
              <a:gd name="connsiteX174" fmla="*/ 3032125 w 5559425"/>
              <a:gd name="connsiteY174" fmla="*/ 2044699 h 4676774"/>
              <a:gd name="connsiteX175" fmla="*/ 3079750 w 5559425"/>
              <a:gd name="connsiteY175" fmla="*/ 2054224 h 4676774"/>
              <a:gd name="connsiteX176" fmla="*/ 3165475 w 5559425"/>
              <a:gd name="connsiteY176" fmla="*/ 2073274 h 4676774"/>
              <a:gd name="connsiteX177" fmla="*/ 3225800 w 5559425"/>
              <a:gd name="connsiteY177" fmla="*/ 2089149 h 4676774"/>
              <a:gd name="connsiteX178" fmla="*/ 3238500 w 5559425"/>
              <a:gd name="connsiteY178" fmla="*/ 2089149 h 4676774"/>
              <a:gd name="connsiteX179" fmla="*/ 3251200 w 5559425"/>
              <a:gd name="connsiteY179" fmla="*/ 2082799 h 4676774"/>
              <a:gd name="connsiteX180" fmla="*/ 3260725 w 5559425"/>
              <a:gd name="connsiteY180" fmla="*/ 2073274 h 4676774"/>
              <a:gd name="connsiteX181" fmla="*/ 3273425 w 5559425"/>
              <a:gd name="connsiteY181" fmla="*/ 2054224 h 4676774"/>
              <a:gd name="connsiteX182" fmla="*/ 3295650 w 5559425"/>
              <a:gd name="connsiteY182" fmla="*/ 2006599 h 4676774"/>
              <a:gd name="connsiteX183" fmla="*/ 3311525 w 5559425"/>
              <a:gd name="connsiteY183" fmla="*/ 1958974 h 4676774"/>
              <a:gd name="connsiteX184" fmla="*/ 3321050 w 5559425"/>
              <a:gd name="connsiteY184" fmla="*/ 1904999 h 4676774"/>
              <a:gd name="connsiteX185" fmla="*/ 3324225 w 5559425"/>
              <a:gd name="connsiteY185" fmla="*/ 1857374 h 4676774"/>
              <a:gd name="connsiteX186" fmla="*/ 3324225 w 5559425"/>
              <a:gd name="connsiteY186" fmla="*/ 1835149 h 4676774"/>
              <a:gd name="connsiteX187" fmla="*/ 3317875 w 5559425"/>
              <a:gd name="connsiteY187" fmla="*/ 1819274 h 4676774"/>
              <a:gd name="connsiteX188" fmla="*/ 3311525 w 5559425"/>
              <a:gd name="connsiteY188" fmla="*/ 1806574 h 4676774"/>
              <a:gd name="connsiteX189" fmla="*/ 3298825 w 5559425"/>
              <a:gd name="connsiteY189" fmla="*/ 1797049 h 4676774"/>
              <a:gd name="connsiteX190" fmla="*/ 3254375 w 5559425"/>
              <a:gd name="connsiteY190" fmla="*/ 1784349 h 4676774"/>
              <a:gd name="connsiteX191" fmla="*/ 3197225 w 5559425"/>
              <a:gd name="connsiteY191" fmla="*/ 1768474 h 4676774"/>
              <a:gd name="connsiteX192" fmla="*/ 3159125 w 5559425"/>
              <a:gd name="connsiteY192" fmla="*/ 1762124 h 4676774"/>
              <a:gd name="connsiteX193" fmla="*/ 3117850 w 5559425"/>
              <a:gd name="connsiteY193" fmla="*/ 1755774 h 4676774"/>
              <a:gd name="connsiteX194" fmla="*/ 3019425 w 5559425"/>
              <a:gd name="connsiteY194" fmla="*/ 1746249 h 4676774"/>
              <a:gd name="connsiteX195" fmla="*/ 3019425 w 5559425"/>
              <a:gd name="connsiteY195" fmla="*/ 1609724 h 4676774"/>
              <a:gd name="connsiteX196" fmla="*/ 3019425 w 5559425"/>
              <a:gd name="connsiteY196" fmla="*/ 1555749 h 4676774"/>
              <a:gd name="connsiteX197" fmla="*/ 3016250 w 5559425"/>
              <a:gd name="connsiteY197" fmla="*/ 1533524 h 4676774"/>
              <a:gd name="connsiteX198" fmla="*/ 3009900 w 5559425"/>
              <a:gd name="connsiteY198" fmla="*/ 1520824 h 4676774"/>
              <a:gd name="connsiteX199" fmla="*/ 3003550 w 5559425"/>
              <a:gd name="connsiteY199" fmla="*/ 1511299 h 4676774"/>
              <a:gd name="connsiteX200" fmla="*/ 2990850 w 5559425"/>
              <a:gd name="connsiteY200" fmla="*/ 1501774 h 4676774"/>
              <a:gd name="connsiteX201" fmla="*/ 2968625 w 5559425"/>
              <a:gd name="connsiteY201" fmla="*/ 1498599 h 4676774"/>
              <a:gd name="connsiteX202" fmla="*/ 2943225 w 5559425"/>
              <a:gd name="connsiteY202" fmla="*/ 1498599 h 4676774"/>
              <a:gd name="connsiteX203" fmla="*/ 2762250 w 5559425"/>
              <a:gd name="connsiteY203" fmla="*/ 1498599 h 4676774"/>
              <a:gd name="connsiteX204" fmla="*/ 2077933 w 5559425"/>
              <a:gd name="connsiteY204" fmla="*/ 438148 h 4676774"/>
              <a:gd name="connsiteX205" fmla="*/ 2048669 w 5559425"/>
              <a:gd name="connsiteY205" fmla="*/ 467412 h 4676774"/>
              <a:gd name="connsiteX206" fmla="*/ 2048669 w 5559425"/>
              <a:gd name="connsiteY206" fmla="*/ 769928 h 4676774"/>
              <a:gd name="connsiteX207" fmla="*/ 2075397 w 5559425"/>
              <a:gd name="connsiteY207" fmla="*/ 778225 h 4676774"/>
              <a:gd name="connsiteX208" fmla="*/ 2174524 w 5559425"/>
              <a:gd name="connsiteY208" fmla="*/ 877352 h 4676774"/>
              <a:gd name="connsiteX209" fmla="*/ 2184888 w 5559425"/>
              <a:gd name="connsiteY209" fmla="*/ 928686 h 4676774"/>
              <a:gd name="connsiteX210" fmla="*/ 3371361 w 5559425"/>
              <a:gd name="connsiteY210" fmla="*/ 928686 h 4676774"/>
              <a:gd name="connsiteX211" fmla="*/ 3381725 w 5559425"/>
              <a:gd name="connsiteY211" fmla="*/ 877352 h 4676774"/>
              <a:gd name="connsiteX212" fmla="*/ 3480853 w 5559425"/>
              <a:gd name="connsiteY212" fmla="*/ 778224 h 4676774"/>
              <a:gd name="connsiteX213" fmla="*/ 3507582 w 5559425"/>
              <a:gd name="connsiteY213" fmla="*/ 769927 h 4676774"/>
              <a:gd name="connsiteX214" fmla="*/ 3507582 w 5559425"/>
              <a:gd name="connsiteY214" fmla="*/ 467412 h 4676774"/>
              <a:gd name="connsiteX215" fmla="*/ 3478318 w 5559425"/>
              <a:gd name="connsiteY215" fmla="*/ 438148 h 4676774"/>
              <a:gd name="connsiteX216" fmla="*/ 2060754 w 5559425"/>
              <a:gd name="connsiteY216" fmla="*/ 0 h 4676774"/>
              <a:gd name="connsiteX217" fmla="*/ 3495494 w 5559425"/>
              <a:gd name="connsiteY217" fmla="*/ 0 h 4676774"/>
              <a:gd name="connsiteX218" fmla="*/ 3949699 w 5559425"/>
              <a:gd name="connsiteY218" fmla="*/ 454204 h 4676774"/>
              <a:gd name="connsiteX219" fmla="*/ 3949699 w 5559425"/>
              <a:gd name="connsiteY219" fmla="*/ 772638 h 4676774"/>
              <a:gd name="connsiteX220" fmla="*/ 3967697 w 5559425"/>
              <a:gd name="connsiteY220" fmla="*/ 778224 h 4676774"/>
              <a:gd name="connsiteX221" fmla="*/ 4066824 w 5559425"/>
              <a:gd name="connsiteY221" fmla="*/ 877352 h 4676774"/>
              <a:gd name="connsiteX222" fmla="*/ 4077188 w 5559425"/>
              <a:gd name="connsiteY222" fmla="*/ 928686 h 4676774"/>
              <a:gd name="connsiteX223" fmla="*/ 5316011 w 5559425"/>
              <a:gd name="connsiteY223" fmla="*/ 928686 h 4676774"/>
              <a:gd name="connsiteX224" fmla="*/ 5559425 w 5559425"/>
              <a:gd name="connsiteY224" fmla="*/ 1172100 h 4676774"/>
              <a:gd name="connsiteX225" fmla="*/ 5559425 w 5559425"/>
              <a:gd name="connsiteY225" fmla="*/ 4355572 h 4676774"/>
              <a:gd name="connsiteX226" fmla="*/ 5316011 w 5559425"/>
              <a:gd name="connsiteY226" fmla="*/ 4598986 h 4676774"/>
              <a:gd name="connsiteX227" fmla="*/ 4950129 w 5559425"/>
              <a:gd name="connsiteY227" fmla="*/ 4598986 h 4676774"/>
              <a:gd name="connsiteX228" fmla="*/ 4924434 w 5559425"/>
              <a:gd name="connsiteY228" fmla="*/ 4637096 h 4676774"/>
              <a:gd name="connsiteX229" fmla="*/ 4828643 w 5559425"/>
              <a:gd name="connsiteY229" fmla="*/ 4676774 h 4676774"/>
              <a:gd name="connsiteX230" fmla="*/ 4572531 w 5559425"/>
              <a:gd name="connsiteY230" fmla="*/ 4676774 h 4676774"/>
              <a:gd name="connsiteX231" fmla="*/ 4476740 w 5559425"/>
              <a:gd name="connsiteY231" fmla="*/ 4637096 h 4676774"/>
              <a:gd name="connsiteX232" fmla="*/ 4451046 w 5559425"/>
              <a:gd name="connsiteY232" fmla="*/ 4598986 h 4676774"/>
              <a:gd name="connsiteX233" fmla="*/ 1063928 w 5559425"/>
              <a:gd name="connsiteY233" fmla="*/ 4598986 h 4676774"/>
              <a:gd name="connsiteX234" fmla="*/ 1038234 w 5559425"/>
              <a:gd name="connsiteY234" fmla="*/ 4637096 h 4676774"/>
              <a:gd name="connsiteX235" fmla="*/ 942443 w 5559425"/>
              <a:gd name="connsiteY235" fmla="*/ 4676774 h 4676774"/>
              <a:gd name="connsiteX236" fmla="*/ 686331 w 5559425"/>
              <a:gd name="connsiteY236" fmla="*/ 4676774 h 4676774"/>
              <a:gd name="connsiteX237" fmla="*/ 590540 w 5559425"/>
              <a:gd name="connsiteY237" fmla="*/ 4637096 h 4676774"/>
              <a:gd name="connsiteX238" fmla="*/ 564846 w 5559425"/>
              <a:gd name="connsiteY238" fmla="*/ 4598986 h 4676774"/>
              <a:gd name="connsiteX239" fmla="*/ 243414 w 5559425"/>
              <a:gd name="connsiteY239" fmla="*/ 4598986 h 4676774"/>
              <a:gd name="connsiteX240" fmla="*/ 0 w 5559425"/>
              <a:gd name="connsiteY240" fmla="*/ 4355572 h 4676774"/>
              <a:gd name="connsiteX241" fmla="*/ 0 w 5559425"/>
              <a:gd name="connsiteY241" fmla="*/ 1172100 h 4676774"/>
              <a:gd name="connsiteX242" fmla="*/ 243414 w 5559425"/>
              <a:gd name="connsiteY242" fmla="*/ 928686 h 4676774"/>
              <a:gd name="connsiteX243" fmla="*/ 1479061 w 5559425"/>
              <a:gd name="connsiteY243" fmla="*/ 928686 h 4676774"/>
              <a:gd name="connsiteX244" fmla="*/ 1489425 w 5559425"/>
              <a:gd name="connsiteY244" fmla="*/ 877352 h 4676774"/>
              <a:gd name="connsiteX245" fmla="*/ 1588552 w 5559425"/>
              <a:gd name="connsiteY245" fmla="*/ 778225 h 4676774"/>
              <a:gd name="connsiteX246" fmla="*/ 1606549 w 5559425"/>
              <a:gd name="connsiteY246" fmla="*/ 772638 h 4676774"/>
              <a:gd name="connsiteX247" fmla="*/ 1606549 w 5559425"/>
              <a:gd name="connsiteY247" fmla="*/ 454204 h 4676774"/>
              <a:gd name="connsiteX248" fmla="*/ 2060754 w 5559425"/>
              <a:gd name="connsiteY248" fmla="*/ 0 h 467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5559425" h="4676774">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30" name="KSO_Shape"/>
          <p:cNvSpPr/>
          <p:nvPr/>
        </p:nvSpPr>
        <p:spPr bwMode="auto">
          <a:xfrm>
            <a:off x="7648195" y="4736986"/>
            <a:ext cx="391309" cy="252394"/>
          </a:xfrm>
          <a:custGeom>
            <a:avLst/>
            <a:gdLst>
              <a:gd name="T0" fmla="*/ 1630803 w 5829"/>
              <a:gd name="T1" fmla="*/ 1060894 h 3763"/>
              <a:gd name="T2" fmla="*/ 1604331 w 5829"/>
              <a:gd name="T3" fmla="*/ 1127915 h 3763"/>
              <a:gd name="T4" fmla="*/ 1557597 w 5829"/>
              <a:gd name="T5" fmla="*/ 1181859 h 3763"/>
              <a:gd name="T6" fmla="*/ 1495502 w 5829"/>
              <a:gd name="T7" fmla="*/ 1217495 h 3763"/>
              <a:gd name="T8" fmla="*/ 1422949 w 5829"/>
              <a:gd name="T9" fmla="*/ 1230245 h 3763"/>
              <a:gd name="T10" fmla="*/ 1359220 w 5829"/>
              <a:gd name="T11" fmla="*/ 1220764 h 3763"/>
              <a:gd name="T12" fmla="*/ 1295492 w 5829"/>
              <a:gd name="T13" fmla="*/ 1188071 h 3763"/>
              <a:gd name="T14" fmla="*/ 1246469 w 5829"/>
              <a:gd name="T15" fmla="*/ 1136742 h 3763"/>
              <a:gd name="T16" fmla="*/ 1217056 w 5829"/>
              <a:gd name="T17" fmla="*/ 1071029 h 3763"/>
              <a:gd name="T18" fmla="*/ 694153 w 5829"/>
              <a:gd name="T19" fmla="*/ 1018066 h 3763"/>
              <a:gd name="T20" fmla="*/ 681081 w 5829"/>
              <a:gd name="T21" fmla="*/ 1090645 h 3763"/>
              <a:gd name="T22" fmla="*/ 645458 w 5829"/>
              <a:gd name="T23" fmla="*/ 1152108 h 3763"/>
              <a:gd name="T24" fmla="*/ 591861 w 5829"/>
              <a:gd name="T25" fmla="*/ 1198206 h 3763"/>
              <a:gd name="T26" fmla="*/ 524537 w 5829"/>
              <a:gd name="T27" fmla="*/ 1224360 h 3763"/>
              <a:gd name="T28" fmla="*/ 460481 w 5829"/>
              <a:gd name="T29" fmla="*/ 1227630 h 3763"/>
              <a:gd name="T30" fmla="*/ 390543 w 5829"/>
              <a:gd name="T31" fmla="*/ 1208014 h 3763"/>
              <a:gd name="T32" fmla="*/ 333024 w 5829"/>
              <a:gd name="T33" fmla="*/ 1166820 h 3763"/>
              <a:gd name="T34" fmla="*/ 291845 w 5829"/>
              <a:gd name="T35" fmla="*/ 1109607 h 3763"/>
              <a:gd name="T36" fmla="*/ 271583 w 5829"/>
              <a:gd name="T37" fmla="*/ 1039644 h 3763"/>
              <a:gd name="T38" fmla="*/ 3595 w 5829"/>
              <a:gd name="T39" fmla="*/ 957911 h 3763"/>
              <a:gd name="T40" fmla="*/ 39545 w 5829"/>
              <a:gd name="T41" fmla="*/ 824849 h 3763"/>
              <a:gd name="T42" fmla="*/ 110790 w 5829"/>
              <a:gd name="T43" fmla="*/ 703885 h 3763"/>
              <a:gd name="T44" fmla="*/ 212756 w 5829"/>
              <a:gd name="T45" fmla="*/ 601228 h 3763"/>
              <a:gd name="T46" fmla="*/ 341848 w 5829"/>
              <a:gd name="T47" fmla="*/ 521783 h 3763"/>
              <a:gd name="T48" fmla="*/ 375836 w 5829"/>
              <a:gd name="T49" fmla="*/ 446262 h 3763"/>
              <a:gd name="T50" fmla="*/ 406557 w 5829"/>
              <a:gd name="T51" fmla="*/ 357991 h 3763"/>
              <a:gd name="T52" fmla="*/ 450023 w 5829"/>
              <a:gd name="T53" fmla="*/ 276584 h 3763"/>
              <a:gd name="T54" fmla="*/ 504928 w 5829"/>
              <a:gd name="T55" fmla="*/ 203025 h 3763"/>
              <a:gd name="T56" fmla="*/ 569964 w 5829"/>
              <a:gd name="T57" fmla="*/ 139273 h 3763"/>
              <a:gd name="T58" fmla="*/ 644478 w 5829"/>
              <a:gd name="T59" fmla="*/ 85983 h 3763"/>
              <a:gd name="T60" fmla="*/ 726508 w 5829"/>
              <a:gd name="T61" fmla="*/ 44136 h 3763"/>
              <a:gd name="T62" fmla="*/ 815728 w 5829"/>
              <a:gd name="T63" fmla="*/ 15693 h 3763"/>
              <a:gd name="T64" fmla="*/ 910504 w 5829"/>
              <a:gd name="T65" fmla="*/ 1308 h 3763"/>
              <a:gd name="T66" fmla="*/ 994169 w 5829"/>
              <a:gd name="T67" fmla="*/ 1308 h 3763"/>
              <a:gd name="T68" fmla="*/ 1088945 w 5829"/>
              <a:gd name="T69" fmla="*/ 15693 h 3763"/>
              <a:gd name="T70" fmla="*/ 1178165 w 5829"/>
              <a:gd name="T71" fmla="*/ 44136 h 3763"/>
              <a:gd name="T72" fmla="*/ 1260522 w 5829"/>
              <a:gd name="T73" fmla="*/ 85983 h 3763"/>
              <a:gd name="T74" fmla="*/ 1334709 w 5829"/>
              <a:gd name="T75" fmla="*/ 139273 h 3763"/>
              <a:gd name="T76" fmla="*/ 1400072 w 5829"/>
              <a:gd name="T77" fmla="*/ 203025 h 3763"/>
              <a:gd name="T78" fmla="*/ 1454977 w 5829"/>
              <a:gd name="T79" fmla="*/ 276584 h 3763"/>
              <a:gd name="T80" fmla="*/ 1498443 w 5829"/>
              <a:gd name="T81" fmla="*/ 357991 h 3763"/>
              <a:gd name="T82" fmla="*/ 1528837 w 5829"/>
              <a:gd name="T83" fmla="*/ 446262 h 3763"/>
              <a:gd name="T84" fmla="*/ 1562826 w 5829"/>
              <a:gd name="T85" fmla="*/ 521783 h 3763"/>
              <a:gd name="T86" fmla="*/ 1691917 w 5829"/>
              <a:gd name="T87" fmla="*/ 601228 h 3763"/>
              <a:gd name="T88" fmla="*/ 1794210 w 5829"/>
              <a:gd name="T89" fmla="*/ 703885 h 3763"/>
              <a:gd name="T90" fmla="*/ 1865129 w 5829"/>
              <a:gd name="T91" fmla="*/ 824849 h 3763"/>
              <a:gd name="T92" fmla="*/ 1901078 w 5829"/>
              <a:gd name="T93" fmla="*/ 957911 h 3763"/>
              <a:gd name="T94" fmla="*/ 866711 w 5829"/>
              <a:gd name="T95" fmla="*/ 209890 h 3763"/>
              <a:gd name="T96" fmla="*/ 791544 w 5829"/>
              <a:gd name="T97" fmla="*/ 233756 h 3763"/>
              <a:gd name="T98" fmla="*/ 708206 w 5829"/>
              <a:gd name="T99" fmla="*/ 285412 h 3763"/>
              <a:gd name="T100" fmla="*/ 655589 w 5829"/>
              <a:gd name="T101" fmla="*/ 340663 h 3763"/>
              <a:gd name="T102" fmla="*/ 621601 w 5829"/>
              <a:gd name="T103" fmla="*/ 397549 h 3763"/>
              <a:gd name="T104" fmla="*/ 596763 w 5829"/>
              <a:gd name="T105" fmla="*/ 468494 h 3763"/>
              <a:gd name="T106" fmla="*/ 1316081 w 5829"/>
              <a:gd name="T107" fmla="*/ 504129 h 3763"/>
              <a:gd name="T108" fmla="*/ 1299740 w 5829"/>
              <a:gd name="T109" fmla="*/ 436454 h 3763"/>
              <a:gd name="T110" fmla="*/ 1270327 w 5829"/>
              <a:gd name="T111" fmla="*/ 371395 h 3763"/>
              <a:gd name="T112" fmla="*/ 1233397 w 5829"/>
              <a:gd name="T113" fmla="*/ 319739 h 3763"/>
              <a:gd name="T114" fmla="*/ 1161171 w 5829"/>
              <a:gd name="T115" fmla="*/ 258603 h 3763"/>
              <a:gd name="T116" fmla="*/ 1083389 w 5829"/>
              <a:gd name="T117" fmla="*/ 221660 h 376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829" h="3763">
                <a:moveTo>
                  <a:pt x="5829" y="3114"/>
                </a:moveTo>
                <a:lnTo>
                  <a:pt x="5003" y="3114"/>
                </a:lnTo>
                <a:lnTo>
                  <a:pt x="5002" y="3148"/>
                </a:lnTo>
                <a:lnTo>
                  <a:pt x="4999" y="3180"/>
                </a:lnTo>
                <a:lnTo>
                  <a:pt x="4995" y="3212"/>
                </a:lnTo>
                <a:lnTo>
                  <a:pt x="4990" y="3245"/>
                </a:lnTo>
                <a:lnTo>
                  <a:pt x="4982" y="3276"/>
                </a:lnTo>
                <a:lnTo>
                  <a:pt x="4974" y="3307"/>
                </a:lnTo>
                <a:lnTo>
                  <a:pt x="4963" y="3337"/>
                </a:lnTo>
                <a:lnTo>
                  <a:pt x="4952" y="3367"/>
                </a:lnTo>
                <a:lnTo>
                  <a:pt x="4939" y="3396"/>
                </a:lnTo>
                <a:lnTo>
                  <a:pt x="4924" y="3424"/>
                </a:lnTo>
                <a:lnTo>
                  <a:pt x="4909" y="3450"/>
                </a:lnTo>
                <a:lnTo>
                  <a:pt x="4892" y="3477"/>
                </a:lnTo>
                <a:lnTo>
                  <a:pt x="4873" y="3502"/>
                </a:lnTo>
                <a:lnTo>
                  <a:pt x="4855" y="3526"/>
                </a:lnTo>
                <a:lnTo>
                  <a:pt x="4834" y="3551"/>
                </a:lnTo>
                <a:lnTo>
                  <a:pt x="4812" y="3573"/>
                </a:lnTo>
                <a:lnTo>
                  <a:pt x="4790" y="3595"/>
                </a:lnTo>
                <a:lnTo>
                  <a:pt x="4766" y="3615"/>
                </a:lnTo>
                <a:lnTo>
                  <a:pt x="4742" y="3634"/>
                </a:lnTo>
                <a:lnTo>
                  <a:pt x="4716" y="3652"/>
                </a:lnTo>
                <a:lnTo>
                  <a:pt x="4690" y="3670"/>
                </a:lnTo>
                <a:lnTo>
                  <a:pt x="4663" y="3685"/>
                </a:lnTo>
                <a:lnTo>
                  <a:pt x="4634" y="3700"/>
                </a:lnTo>
                <a:lnTo>
                  <a:pt x="4607" y="3712"/>
                </a:lnTo>
                <a:lnTo>
                  <a:pt x="4576" y="3724"/>
                </a:lnTo>
                <a:lnTo>
                  <a:pt x="4546" y="3734"/>
                </a:lnTo>
                <a:lnTo>
                  <a:pt x="4515" y="3743"/>
                </a:lnTo>
                <a:lnTo>
                  <a:pt x="4484" y="3751"/>
                </a:lnTo>
                <a:lnTo>
                  <a:pt x="4452" y="3756"/>
                </a:lnTo>
                <a:lnTo>
                  <a:pt x="4419" y="3760"/>
                </a:lnTo>
                <a:lnTo>
                  <a:pt x="4387" y="3762"/>
                </a:lnTo>
                <a:lnTo>
                  <a:pt x="4354" y="3763"/>
                </a:lnTo>
                <a:lnTo>
                  <a:pt x="4320" y="3762"/>
                </a:lnTo>
                <a:lnTo>
                  <a:pt x="4287" y="3760"/>
                </a:lnTo>
                <a:lnTo>
                  <a:pt x="4254" y="3756"/>
                </a:lnTo>
                <a:lnTo>
                  <a:pt x="4222" y="3751"/>
                </a:lnTo>
                <a:lnTo>
                  <a:pt x="4191" y="3743"/>
                </a:lnTo>
                <a:lnTo>
                  <a:pt x="4159" y="3734"/>
                </a:lnTo>
                <a:lnTo>
                  <a:pt x="4129" y="3724"/>
                </a:lnTo>
                <a:lnTo>
                  <a:pt x="4101" y="3712"/>
                </a:lnTo>
                <a:lnTo>
                  <a:pt x="4072" y="3700"/>
                </a:lnTo>
                <a:lnTo>
                  <a:pt x="4044" y="3685"/>
                </a:lnTo>
                <a:lnTo>
                  <a:pt x="4016" y="3670"/>
                </a:lnTo>
                <a:lnTo>
                  <a:pt x="3990" y="3652"/>
                </a:lnTo>
                <a:lnTo>
                  <a:pt x="3964" y="3634"/>
                </a:lnTo>
                <a:lnTo>
                  <a:pt x="3940" y="3615"/>
                </a:lnTo>
                <a:lnTo>
                  <a:pt x="3916" y="3595"/>
                </a:lnTo>
                <a:lnTo>
                  <a:pt x="3894" y="3573"/>
                </a:lnTo>
                <a:lnTo>
                  <a:pt x="3872" y="3551"/>
                </a:lnTo>
                <a:lnTo>
                  <a:pt x="3852" y="3526"/>
                </a:lnTo>
                <a:lnTo>
                  <a:pt x="3833" y="3502"/>
                </a:lnTo>
                <a:lnTo>
                  <a:pt x="3814" y="3477"/>
                </a:lnTo>
                <a:lnTo>
                  <a:pt x="3798" y="3450"/>
                </a:lnTo>
                <a:lnTo>
                  <a:pt x="3782" y="3424"/>
                </a:lnTo>
                <a:lnTo>
                  <a:pt x="3768" y="3396"/>
                </a:lnTo>
                <a:lnTo>
                  <a:pt x="3754" y="3367"/>
                </a:lnTo>
                <a:lnTo>
                  <a:pt x="3742" y="3337"/>
                </a:lnTo>
                <a:lnTo>
                  <a:pt x="3732" y="3307"/>
                </a:lnTo>
                <a:lnTo>
                  <a:pt x="3724" y="3276"/>
                </a:lnTo>
                <a:lnTo>
                  <a:pt x="3717" y="3245"/>
                </a:lnTo>
                <a:lnTo>
                  <a:pt x="3711" y="3212"/>
                </a:lnTo>
                <a:lnTo>
                  <a:pt x="3707" y="3180"/>
                </a:lnTo>
                <a:lnTo>
                  <a:pt x="3704" y="3148"/>
                </a:lnTo>
                <a:lnTo>
                  <a:pt x="3703" y="3114"/>
                </a:lnTo>
                <a:lnTo>
                  <a:pt x="2124" y="3114"/>
                </a:lnTo>
                <a:lnTo>
                  <a:pt x="2123" y="3146"/>
                </a:lnTo>
                <a:lnTo>
                  <a:pt x="2121" y="3180"/>
                </a:lnTo>
                <a:lnTo>
                  <a:pt x="2116" y="3212"/>
                </a:lnTo>
                <a:lnTo>
                  <a:pt x="2110" y="3243"/>
                </a:lnTo>
                <a:lnTo>
                  <a:pt x="2103" y="3275"/>
                </a:lnTo>
                <a:lnTo>
                  <a:pt x="2094" y="3306"/>
                </a:lnTo>
                <a:lnTo>
                  <a:pt x="2084" y="3336"/>
                </a:lnTo>
                <a:lnTo>
                  <a:pt x="2072" y="3365"/>
                </a:lnTo>
                <a:lnTo>
                  <a:pt x="2059" y="3394"/>
                </a:lnTo>
                <a:lnTo>
                  <a:pt x="2044" y="3421"/>
                </a:lnTo>
                <a:lnTo>
                  <a:pt x="2028" y="3448"/>
                </a:lnTo>
                <a:lnTo>
                  <a:pt x="2012" y="3475"/>
                </a:lnTo>
                <a:lnTo>
                  <a:pt x="1994" y="3500"/>
                </a:lnTo>
                <a:lnTo>
                  <a:pt x="1975" y="3524"/>
                </a:lnTo>
                <a:lnTo>
                  <a:pt x="1954" y="3547"/>
                </a:lnTo>
                <a:lnTo>
                  <a:pt x="1932" y="3569"/>
                </a:lnTo>
                <a:lnTo>
                  <a:pt x="1910" y="3591"/>
                </a:lnTo>
                <a:lnTo>
                  <a:pt x="1887" y="3611"/>
                </a:lnTo>
                <a:lnTo>
                  <a:pt x="1862" y="3630"/>
                </a:lnTo>
                <a:lnTo>
                  <a:pt x="1836" y="3648"/>
                </a:lnTo>
                <a:lnTo>
                  <a:pt x="1811" y="3665"/>
                </a:lnTo>
                <a:lnTo>
                  <a:pt x="1783" y="3680"/>
                </a:lnTo>
                <a:lnTo>
                  <a:pt x="1756" y="3695"/>
                </a:lnTo>
                <a:lnTo>
                  <a:pt x="1727" y="3708"/>
                </a:lnTo>
                <a:lnTo>
                  <a:pt x="1698" y="3719"/>
                </a:lnTo>
                <a:lnTo>
                  <a:pt x="1668" y="3730"/>
                </a:lnTo>
                <a:lnTo>
                  <a:pt x="1637" y="3738"/>
                </a:lnTo>
                <a:lnTo>
                  <a:pt x="1605" y="3745"/>
                </a:lnTo>
                <a:lnTo>
                  <a:pt x="1574" y="3751"/>
                </a:lnTo>
                <a:lnTo>
                  <a:pt x="1542" y="3755"/>
                </a:lnTo>
                <a:lnTo>
                  <a:pt x="1508" y="3758"/>
                </a:lnTo>
                <a:lnTo>
                  <a:pt x="1476" y="3759"/>
                </a:lnTo>
                <a:lnTo>
                  <a:pt x="1443" y="3758"/>
                </a:lnTo>
                <a:lnTo>
                  <a:pt x="1409" y="3755"/>
                </a:lnTo>
                <a:lnTo>
                  <a:pt x="1377" y="3751"/>
                </a:lnTo>
                <a:lnTo>
                  <a:pt x="1345" y="3745"/>
                </a:lnTo>
                <a:lnTo>
                  <a:pt x="1314" y="3738"/>
                </a:lnTo>
                <a:lnTo>
                  <a:pt x="1283" y="3730"/>
                </a:lnTo>
                <a:lnTo>
                  <a:pt x="1253" y="3719"/>
                </a:lnTo>
                <a:lnTo>
                  <a:pt x="1224" y="3708"/>
                </a:lnTo>
                <a:lnTo>
                  <a:pt x="1195" y="3695"/>
                </a:lnTo>
                <a:lnTo>
                  <a:pt x="1168" y="3680"/>
                </a:lnTo>
                <a:lnTo>
                  <a:pt x="1141" y="3665"/>
                </a:lnTo>
                <a:lnTo>
                  <a:pt x="1114" y="3648"/>
                </a:lnTo>
                <a:lnTo>
                  <a:pt x="1089" y="3630"/>
                </a:lnTo>
                <a:lnTo>
                  <a:pt x="1065" y="3611"/>
                </a:lnTo>
                <a:lnTo>
                  <a:pt x="1042" y="3591"/>
                </a:lnTo>
                <a:lnTo>
                  <a:pt x="1019" y="3569"/>
                </a:lnTo>
                <a:lnTo>
                  <a:pt x="998" y="3547"/>
                </a:lnTo>
                <a:lnTo>
                  <a:pt x="977" y="3524"/>
                </a:lnTo>
                <a:lnTo>
                  <a:pt x="957" y="3500"/>
                </a:lnTo>
                <a:lnTo>
                  <a:pt x="940" y="3475"/>
                </a:lnTo>
                <a:lnTo>
                  <a:pt x="923" y="3448"/>
                </a:lnTo>
                <a:lnTo>
                  <a:pt x="908" y="3421"/>
                </a:lnTo>
                <a:lnTo>
                  <a:pt x="893" y="3394"/>
                </a:lnTo>
                <a:lnTo>
                  <a:pt x="880" y="3365"/>
                </a:lnTo>
                <a:lnTo>
                  <a:pt x="868" y="3336"/>
                </a:lnTo>
                <a:lnTo>
                  <a:pt x="858" y="3306"/>
                </a:lnTo>
                <a:lnTo>
                  <a:pt x="849" y="3275"/>
                </a:lnTo>
                <a:lnTo>
                  <a:pt x="842" y="3243"/>
                </a:lnTo>
                <a:lnTo>
                  <a:pt x="836" y="3212"/>
                </a:lnTo>
                <a:lnTo>
                  <a:pt x="831" y="3180"/>
                </a:lnTo>
                <a:lnTo>
                  <a:pt x="828" y="3146"/>
                </a:lnTo>
                <a:lnTo>
                  <a:pt x="828" y="3114"/>
                </a:lnTo>
                <a:lnTo>
                  <a:pt x="0" y="3114"/>
                </a:lnTo>
                <a:lnTo>
                  <a:pt x="2" y="3053"/>
                </a:lnTo>
                <a:lnTo>
                  <a:pt x="6" y="2992"/>
                </a:lnTo>
                <a:lnTo>
                  <a:pt x="11" y="2930"/>
                </a:lnTo>
                <a:lnTo>
                  <a:pt x="21" y="2870"/>
                </a:lnTo>
                <a:lnTo>
                  <a:pt x="31" y="2811"/>
                </a:lnTo>
                <a:lnTo>
                  <a:pt x="45" y="2753"/>
                </a:lnTo>
                <a:lnTo>
                  <a:pt x="61" y="2694"/>
                </a:lnTo>
                <a:lnTo>
                  <a:pt x="78" y="2636"/>
                </a:lnTo>
                <a:lnTo>
                  <a:pt x="99" y="2579"/>
                </a:lnTo>
                <a:lnTo>
                  <a:pt x="121" y="2523"/>
                </a:lnTo>
                <a:lnTo>
                  <a:pt x="146" y="2467"/>
                </a:lnTo>
                <a:lnTo>
                  <a:pt x="173" y="2412"/>
                </a:lnTo>
                <a:lnTo>
                  <a:pt x="202" y="2359"/>
                </a:lnTo>
                <a:lnTo>
                  <a:pt x="233" y="2305"/>
                </a:lnTo>
                <a:lnTo>
                  <a:pt x="267" y="2253"/>
                </a:lnTo>
                <a:lnTo>
                  <a:pt x="301" y="2203"/>
                </a:lnTo>
                <a:lnTo>
                  <a:pt x="339" y="2153"/>
                </a:lnTo>
                <a:lnTo>
                  <a:pt x="377" y="2103"/>
                </a:lnTo>
                <a:lnTo>
                  <a:pt x="419" y="2056"/>
                </a:lnTo>
                <a:lnTo>
                  <a:pt x="462" y="2010"/>
                </a:lnTo>
                <a:lnTo>
                  <a:pt x="507" y="1965"/>
                </a:lnTo>
                <a:lnTo>
                  <a:pt x="553" y="1922"/>
                </a:lnTo>
                <a:lnTo>
                  <a:pt x="602" y="1879"/>
                </a:lnTo>
                <a:lnTo>
                  <a:pt x="651" y="1839"/>
                </a:lnTo>
                <a:lnTo>
                  <a:pt x="703" y="1799"/>
                </a:lnTo>
                <a:lnTo>
                  <a:pt x="756" y="1761"/>
                </a:lnTo>
                <a:lnTo>
                  <a:pt x="811" y="1724"/>
                </a:lnTo>
                <a:lnTo>
                  <a:pt x="867" y="1690"/>
                </a:lnTo>
                <a:lnTo>
                  <a:pt x="925" y="1657"/>
                </a:lnTo>
                <a:lnTo>
                  <a:pt x="985" y="1626"/>
                </a:lnTo>
                <a:lnTo>
                  <a:pt x="1046" y="1596"/>
                </a:lnTo>
                <a:lnTo>
                  <a:pt x="1109" y="1570"/>
                </a:lnTo>
                <a:lnTo>
                  <a:pt x="1116" y="1528"/>
                </a:lnTo>
                <a:lnTo>
                  <a:pt x="1123" y="1486"/>
                </a:lnTo>
                <a:lnTo>
                  <a:pt x="1131" y="1446"/>
                </a:lnTo>
                <a:lnTo>
                  <a:pt x="1140" y="1406"/>
                </a:lnTo>
                <a:lnTo>
                  <a:pt x="1150" y="1365"/>
                </a:lnTo>
                <a:lnTo>
                  <a:pt x="1161" y="1326"/>
                </a:lnTo>
                <a:lnTo>
                  <a:pt x="1172" y="1287"/>
                </a:lnTo>
                <a:lnTo>
                  <a:pt x="1185" y="1247"/>
                </a:lnTo>
                <a:lnTo>
                  <a:pt x="1199" y="1209"/>
                </a:lnTo>
                <a:lnTo>
                  <a:pt x="1213" y="1170"/>
                </a:lnTo>
                <a:lnTo>
                  <a:pt x="1229" y="1133"/>
                </a:lnTo>
                <a:lnTo>
                  <a:pt x="1244" y="1095"/>
                </a:lnTo>
                <a:lnTo>
                  <a:pt x="1261" y="1058"/>
                </a:lnTo>
                <a:lnTo>
                  <a:pt x="1278" y="1022"/>
                </a:lnTo>
                <a:lnTo>
                  <a:pt x="1297" y="985"/>
                </a:lnTo>
                <a:lnTo>
                  <a:pt x="1315" y="950"/>
                </a:lnTo>
                <a:lnTo>
                  <a:pt x="1335" y="915"/>
                </a:lnTo>
                <a:lnTo>
                  <a:pt x="1356" y="880"/>
                </a:lnTo>
                <a:lnTo>
                  <a:pt x="1377" y="846"/>
                </a:lnTo>
                <a:lnTo>
                  <a:pt x="1399" y="813"/>
                </a:lnTo>
                <a:lnTo>
                  <a:pt x="1422" y="779"/>
                </a:lnTo>
                <a:lnTo>
                  <a:pt x="1445" y="747"/>
                </a:lnTo>
                <a:lnTo>
                  <a:pt x="1469" y="715"/>
                </a:lnTo>
                <a:lnTo>
                  <a:pt x="1493" y="684"/>
                </a:lnTo>
                <a:lnTo>
                  <a:pt x="1519" y="652"/>
                </a:lnTo>
                <a:lnTo>
                  <a:pt x="1545" y="621"/>
                </a:lnTo>
                <a:lnTo>
                  <a:pt x="1572" y="592"/>
                </a:lnTo>
                <a:lnTo>
                  <a:pt x="1598" y="562"/>
                </a:lnTo>
                <a:lnTo>
                  <a:pt x="1627" y="535"/>
                </a:lnTo>
                <a:lnTo>
                  <a:pt x="1655" y="506"/>
                </a:lnTo>
                <a:lnTo>
                  <a:pt x="1684" y="479"/>
                </a:lnTo>
                <a:lnTo>
                  <a:pt x="1714" y="452"/>
                </a:lnTo>
                <a:lnTo>
                  <a:pt x="1744" y="426"/>
                </a:lnTo>
                <a:lnTo>
                  <a:pt x="1775" y="401"/>
                </a:lnTo>
                <a:lnTo>
                  <a:pt x="1806" y="376"/>
                </a:lnTo>
                <a:lnTo>
                  <a:pt x="1839" y="352"/>
                </a:lnTo>
                <a:lnTo>
                  <a:pt x="1871" y="329"/>
                </a:lnTo>
                <a:lnTo>
                  <a:pt x="1905" y="306"/>
                </a:lnTo>
                <a:lnTo>
                  <a:pt x="1938" y="284"/>
                </a:lnTo>
                <a:lnTo>
                  <a:pt x="1972" y="263"/>
                </a:lnTo>
                <a:lnTo>
                  <a:pt x="2006" y="242"/>
                </a:lnTo>
                <a:lnTo>
                  <a:pt x="2042" y="223"/>
                </a:lnTo>
                <a:lnTo>
                  <a:pt x="2077" y="203"/>
                </a:lnTo>
                <a:lnTo>
                  <a:pt x="2113" y="186"/>
                </a:lnTo>
                <a:lnTo>
                  <a:pt x="2149" y="167"/>
                </a:lnTo>
                <a:lnTo>
                  <a:pt x="2186" y="151"/>
                </a:lnTo>
                <a:lnTo>
                  <a:pt x="2223" y="135"/>
                </a:lnTo>
                <a:lnTo>
                  <a:pt x="2262" y="120"/>
                </a:lnTo>
                <a:lnTo>
                  <a:pt x="2300" y="106"/>
                </a:lnTo>
                <a:lnTo>
                  <a:pt x="2338" y="92"/>
                </a:lnTo>
                <a:lnTo>
                  <a:pt x="2377" y="81"/>
                </a:lnTo>
                <a:lnTo>
                  <a:pt x="2416" y="69"/>
                </a:lnTo>
                <a:lnTo>
                  <a:pt x="2456" y="57"/>
                </a:lnTo>
                <a:lnTo>
                  <a:pt x="2496" y="48"/>
                </a:lnTo>
                <a:lnTo>
                  <a:pt x="2536" y="39"/>
                </a:lnTo>
                <a:lnTo>
                  <a:pt x="2577" y="31"/>
                </a:lnTo>
                <a:lnTo>
                  <a:pt x="2618" y="24"/>
                </a:lnTo>
                <a:lnTo>
                  <a:pt x="2660" y="17"/>
                </a:lnTo>
                <a:lnTo>
                  <a:pt x="2702" y="12"/>
                </a:lnTo>
                <a:lnTo>
                  <a:pt x="2743" y="8"/>
                </a:lnTo>
                <a:lnTo>
                  <a:pt x="2786" y="4"/>
                </a:lnTo>
                <a:lnTo>
                  <a:pt x="2829" y="2"/>
                </a:lnTo>
                <a:lnTo>
                  <a:pt x="2871" y="0"/>
                </a:lnTo>
                <a:lnTo>
                  <a:pt x="2914" y="0"/>
                </a:lnTo>
                <a:lnTo>
                  <a:pt x="2958" y="0"/>
                </a:lnTo>
                <a:lnTo>
                  <a:pt x="3001" y="2"/>
                </a:lnTo>
                <a:lnTo>
                  <a:pt x="3042" y="4"/>
                </a:lnTo>
                <a:lnTo>
                  <a:pt x="3085" y="8"/>
                </a:lnTo>
                <a:lnTo>
                  <a:pt x="3127" y="12"/>
                </a:lnTo>
                <a:lnTo>
                  <a:pt x="3169" y="17"/>
                </a:lnTo>
                <a:lnTo>
                  <a:pt x="3210" y="24"/>
                </a:lnTo>
                <a:lnTo>
                  <a:pt x="3252" y="31"/>
                </a:lnTo>
                <a:lnTo>
                  <a:pt x="3292" y="39"/>
                </a:lnTo>
                <a:lnTo>
                  <a:pt x="3332" y="48"/>
                </a:lnTo>
                <a:lnTo>
                  <a:pt x="3373" y="57"/>
                </a:lnTo>
                <a:lnTo>
                  <a:pt x="3412" y="69"/>
                </a:lnTo>
                <a:lnTo>
                  <a:pt x="3451" y="81"/>
                </a:lnTo>
                <a:lnTo>
                  <a:pt x="3491" y="92"/>
                </a:lnTo>
                <a:lnTo>
                  <a:pt x="3529" y="106"/>
                </a:lnTo>
                <a:lnTo>
                  <a:pt x="3567" y="120"/>
                </a:lnTo>
                <a:lnTo>
                  <a:pt x="3605" y="135"/>
                </a:lnTo>
                <a:lnTo>
                  <a:pt x="3642" y="151"/>
                </a:lnTo>
                <a:lnTo>
                  <a:pt x="3679" y="167"/>
                </a:lnTo>
                <a:lnTo>
                  <a:pt x="3716" y="186"/>
                </a:lnTo>
                <a:lnTo>
                  <a:pt x="3752" y="203"/>
                </a:lnTo>
                <a:lnTo>
                  <a:pt x="3788" y="223"/>
                </a:lnTo>
                <a:lnTo>
                  <a:pt x="3822" y="242"/>
                </a:lnTo>
                <a:lnTo>
                  <a:pt x="3857" y="263"/>
                </a:lnTo>
                <a:lnTo>
                  <a:pt x="3891" y="284"/>
                </a:lnTo>
                <a:lnTo>
                  <a:pt x="3925" y="306"/>
                </a:lnTo>
                <a:lnTo>
                  <a:pt x="3957" y="329"/>
                </a:lnTo>
                <a:lnTo>
                  <a:pt x="3990" y="352"/>
                </a:lnTo>
                <a:lnTo>
                  <a:pt x="4022" y="376"/>
                </a:lnTo>
                <a:lnTo>
                  <a:pt x="4053" y="401"/>
                </a:lnTo>
                <a:lnTo>
                  <a:pt x="4084" y="426"/>
                </a:lnTo>
                <a:lnTo>
                  <a:pt x="4114" y="452"/>
                </a:lnTo>
                <a:lnTo>
                  <a:pt x="4144" y="479"/>
                </a:lnTo>
                <a:lnTo>
                  <a:pt x="4173" y="506"/>
                </a:lnTo>
                <a:lnTo>
                  <a:pt x="4202" y="535"/>
                </a:lnTo>
                <a:lnTo>
                  <a:pt x="4230" y="562"/>
                </a:lnTo>
                <a:lnTo>
                  <a:pt x="4258" y="592"/>
                </a:lnTo>
                <a:lnTo>
                  <a:pt x="4284" y="621"/>
                </a:lnTo>
                <a:lnTo>
                  <a:pt x="4310" y="652"/>
                </a:lnTo>
                <a:lnTo>
                  <a:pt x="4335" y="684"/>
                </a:lnTo>
                <a:lnTo>
                  <a:pt x="4360" y="715"/>
                </a:lnTo>
                <a:lnTo>
                  <a:pt x="4384" y="747"/>
                </a:lnTo>
                <a:lnTo>
                  <a:pt x="4407" y="779"/>
                </a:lnTo>
                <a:lnTo>
                  <a:pt x="4430" y="813"/>
                </a:lnTo>
                <a:lnTo>
                  <a:pt x="4452" y="846"/>
                </a:lnTo>
                <a:lnTo>
                  <a:pt x="4473" y="880"/>
                </a:lnTo>
                <a:lnTo>
                  <a:pt x="4493" y="915"/>
                </a:lnTo>
                <a:lnTo>
                  <a:pt x="4513" y="950"/>
                </a:lnTo>
                <a:lnTo>
                  <a:pt x="4533" y="985"/>
                </a:lnTo>
                <a:lnTo>
                  <a:pt x="4550" y="1022"/>
                </a:lnTo>
                <a:lnTo>
                  <a:pt x="4568" y="1058"/>
                </a:lnTo>
                <a:lnTo>
                  <a:pt x="4585" y="1095"/>
                </a:lnTo>
                <a:lnTo>
                  <a:pt x="4601" y="1133"/>
                </a:lnTo>
                <a:lnTo>
                  <a:pt x="4616" y="1170"/>
                </a:lnTo>
                <a:lnTo>
                  <a:pt x="4630" y="1209"/>
                </a:lnTo>
                <a:lnTo>
                  <a:pt x="4643" y="1247"/>
                </a:lnTo>
                <a:lnTo>
                  <a:pt x="4656" y="1287"/>
                </a:lnTo>
                <a:lnTo>
                  <a:pt x="4668" y="1326"/>
                </a:lnTo>
                <a:lnTo>
                  <a:pt x="4678" y="1365"/>
                </a:lnTo>
                <a:lnTo>
                  <a:pt x="4689" y="1406"/>
                </a:lnTo>
                <a:lnTo>
                  <a:pt x="4698" y="1446"/>
                </a:lnTo>
                <a:lnTo>
                  <a:pt x="4706" y="1486"/>
                </a:lnTo>
                <a:lnTo>
                  <a:pt x="4714" y="1528"/>
                </a:lnTo>
                <a:lnTo>
                  <a:pt x="4720" y="1570"/>
                </a:lnTo>
                <a:lnTo>
                  <a:pt x="4782" y="1596"/>
                </a:lnTo>
                <a:lnTo>
                  <a:pt x="4843" y="1626"/>
                </a:lnTo>
                <a:lnTo>
                  <a:pt x="4903" y="1657"/>
                </a:lnTo>
                <a:lnTo>
                  <a:pt x="4961" y="1690"/>
                </a:lnTo>
                <a:lnTo>
                  <a:pt x="5018" y="1724"/>
                </a:lnTo>
                <a:lnTo>
                  <a:pt x="5073" y="1761"/>
                </a:lnTo>
                <a:lnTo>
                  <a:pt x="5126" y="1799"/>
                </a:lnTo>
                <a:lnTo>
                  <a:pt x="5177" y="1839"/>
                </a:lnTo>
                <a:lnTo>
                  <a:pt x="5228" y="1879"/>
                </a:lnTo>
                <a:lnTo>
                  <a:pt x="5275" y="1922"/>
                </a:lnTo>
                <a:lnTo>
                  <a:pt x="5323" y="1965"/>
                </a:lnTo>
                <a:lnTo>
                  <a:pt x="5367" y="2010"/>
                </a:lnTo>
                <a:lnTo>
                  <a:pt x="5411" y="2056"/>
                </a:lnTo>
                <a:lnTo>
                  <a:pt x="5451" y="2103"/>
                </a:lnTo>
                <a:lnTo>
                  <a:pt x="5490" y="2153"/>
                </a:lnTo>
                <a:lnTo>
                  <a:pt x="5527" y="2203"/>
                </a:lnTo>
                <a:lnTo>
                  <a:pt x="5562" y="2253"/>
                </a:lnTo>
                <a:lnTo>
                  <a:pt x="5595" y="2305"/>
                </a:lnTo>
                <a:lnTo>
                  <a:pt x="5627" y="2359"/>
                </a:lnTo>
                <a:lnTo>
                  <a:pt x="5655" y="2412"/>
                </a:lnTo>
                <a:lnTo>
                  <a:pt x="5682" y="2467"/>
                </a:lnTo>
                <a:lnTo>
                  <a:pt x="5707" y="2523"/>
                </a:lnTo>
                <a:lnTo>
                  <a:pt x="5729" y="2579"/>
                </a:lnTo>
                <a:lnTo>
                  <a:pt x="5750" y="2636"/>
                </a:lnTo>
                <a:lnTo>
                  <a:pt x="5769" y="2694"/>
                </a:lnTo>
                <a:lnTo>
                  <a:pt x="5784" y="2753"/>
                </a:lnTo>
                <a:lnTo>
                  <a:pt x="5797" y="2811"/>
                </a:lnTo>
                <a:lnTo>
                  <a:pt x="5809" y="2870"/>
                </a:lnTo>
                <a:lnTo>
                  <a:pt x="5817" y="2930"/>
                </a:lnTo>
                <a:lnTo>
                  <a:pt x="5824" y="2992"/>
                </a:lnTo>
                <a:lnTo>
                  <a:pt x="5828" y="3053"/>
                </a:lnTo>
                <a:lnTo>
                  <a:pt x="5829" y="3114"/>
                </a:lnTo>
                <a:close/>
                <a:moveTo>
                  <a:pt x="2660" y="640"/>
                </a:moveTo>
                <a:lnTo>
                  <a:pt x="2660" y="640"/>
                </a:lnTo>
                <a:lnTo>
                  <a:pt x="2652" y="642"/>
                </a:lnTo>
                <a:lnTo>
                  <a:pt x="2629" y="647"/>
                </a:lnTo>
                <a:lnTo>
                  <a:pt x="2592" y="655"/>
                </a:lnTo>
                <a:lnTo>
                  <a:pt x="2543" y="669"/>
                </a:lnTo>
                <a:lnTo>
                  <a:pt x="2517" y="678"/>
                </a:lnTo>
                <a:lnTo>
                  <a:pt x="2487" y="688"/>
                </a:lnTo>
                <a:lnTo>
                  <a:pt x="2456" y="701"/>
                </a:lnTo>
                <a:lnTo>
                  <a:pt x="2422" y="715"/>
                </a:lnTo>
                <a:lnTo>
                  <a:pt x="2387" y="731"/>
                </a:lnTo>
                <a:lnTo>
                  <a:pt x="2352" y="748"/>
                </a:lnTo>
                <a:lnTo>
                  <a:pt x="2316" y="769"/>
                </a:lnTo>
                <a:lnTo>
                  <a:pt x="2279" y="791"/>
                </a:lnTo>
                <a:lnTo>
                  <a:pt x="2241" y="816"/>
                </a:lnTo>
                <a:lnTo>
                  <a:pt x="2204" y="843"/>
                </a:lnTo>
                <a:lnTo>
                  <a:pt x="2167" y="873"/>
                </a:lnTo>
                <a:lnTo>
                  <a:pt x="2130" y="905"/>
                </a:lnTo>
                <a:lnTo>
                  <a:pt x="2093" y="940"/>
                </a:lnTo>
                <a:lnTo>
                  <a:pt x="2076" y="960"/>
                </a:lnTo>
                <a:lnTo>
                  <a:pt x="2057" y="978"/>
                </a:lnTo>
                <a:lnTo>
                  <a:pt x="2040" y="999"/>
                </a:lnTo>
                <a:lnTo>
                  <a:pt x="2024" y="1020"/>
                </a:lnTo>
                <a:lnTo>
                  <a:pt x="2006" y="1042"/>
                </a:lnTo>
                <a:lnTo>
                  <a:pt x="1990" y="1064"/>
                </a:lnTo>
                <a:lnTo>
                  <a:pt x="1974" y="1087"/>
                </a:lnTo>
                <a:lnTo>
                  <a:pt x="1959" y="1111"/>
                </a:lnTo>
                <a:lnTo>
                  <a:pt x="1944" y="1136"/>
                </a:lnTo>
                <a:lnTo>
                  <a:pt x="1929" y="1162"/>
                </a:lnTo>
                <a:lnTo>
                  <a:pt x="1915" y="1188"/>
                </a:lnTo>
                <a:lnTo>
                  <a:pt x="1902" y="1216"/>
                </a:lnTo>
                <a:lnTo>
                  <a:pt x="1890" y="1244"/>
                </a:lnTo>
                <a:lnTo>
                  <a:pt x="1877" y="1274"/>
                </a:lnTo>
                <a:lnTo>
                  <a:pt x="1865" y="1304"/>
                </a:lnTo>
                <a:lnTo>
                  <a:pt x="1855" y="1335"/>
                </a:lnTo>
                <a:lnTo>
                  <a:pt x="1845" y="1367"/>
                </a:lnTo>
                <a:lnTo>
                  <a:pt x="1835" y="1400"/>
                </a:lnTo>
                <a:lnTo>
                  <a:pt x="1826" y="1433"/>
                </a:lnTo>
                <a:lnTo>
                  <a:pt x="1818" y="1469"/>
                </a:lnTo>
                <a:lnTo>
                  <a:pt x="1811" y="1505"/>
                </a:lnTo>
                <a:lnTo>
                  <a:pt x="1805" y="1542"/>
                </a:lnTo>
                <a:lnTo>
                  <a:pt x="2660" y="1542"/>
                </a:lnTo>
                <a:lnTo>
                  <a:pt x="2660" y="640"/>
                </a:lnTo>
                <a:close/>
                <a:moveTo>
                  <a:pt x="3171" y="1542"/>
                </a:moveTo>
                <a:lnTo>
                  <a:pt x="4027" y="1542"/>
                </a:lnTo>
                <a:lnTo>
                  <a:pt x="4020" y="1505"/>
                </a:lnTo>
                <a:lnTo>
                  <a:pt x="4013" y="1469"/>
                </a:lnTo>
                <a:lnTo>
                  <a:pt x="4005" y="1433"/>
                </a:lnTo>
                <a:lnTo>
                  <a:pt x="3997" y="1400"/>
                </a:lnTo>
                <a:lnTo>
                  <a:pt x="3987" y="1367"/>
                </a:lnTo>
                <a:lnTo>
                  <a:pt x="3977" y="1335"/>
                </a:lnTo>
                <a:lnTo>
                  <a:pt x="3965" y="1304"/>
                </a:lnTo>
                <a:lnTo>
                  <a:pt x="3954" y="1274"/>
                </a:lnTo>
                <a:lnTo>
                  <a:pt x="3942" y="1244"/>
                </a:lnTo>
                <a:lnTo>
                  <a:pt x="3930" y="1216"/>
                </a:lnTo>
                <a:lnTo>
                  <a:pt x="3916" y="1188"/>
                </a:lnTo>
                <a:lnTo>
                  <a:pt x="3902" y="1162"/>
                </a:lnTo>
                <a:lnTo>
                  <a:pt x="3887" y="1136"/>
                </a:lnTo>
                <a:lnTo>
                  <a:pt x="3872" y="1111"/>
                </a:lnTo>
                <a:lnTo>
                  <a:pt x="3857" y="1087"/>
                </a:lnTo>
                <a:lnTo>
                  <a:pt x="3841" y="1064"/>
                </a:lnTo>
                <a:lnTo>
                  <a:pt x="3824" y="1042"/>
                </a:lnTo>
                <a:lnTo>
                  <a:pt x="3808" y="1020"/>
                </a:lnTo>
                <a:lnTo>
                  <a:pt x="3791" y="999"/>
                </a:lnTo>
                <a:lnTo>
                  <a:pt x="3774" y="978"/>
                </a:lnTo>
                <a:lnTo>
                  <a:pt x="3756" y="960"/>
                </a:lnTo>
                <a:lnTo>
                  <a:pt x="3738" y="940"/>
                </a:lnTo>
                <a:lnTo>
                  <a:pt x="3702" y="905"/>
                </a:lnTo>
                <a:lnTo>
                  <a:pt x="3665" y="873"/>
                </a:lnTo>
                <a:lnTo>
                  <a:pt x="3627" y="843"/>
                </a:lnTo>
                <a:lnTo>
                  <a:pt x="3590" y="816"/>
                </a:lnTo>
                <a:lnTo>
                  <a:pt x="3553" y="791"/>
                </a:lnTo>
                <a:lnTo>
                  <a:pt x="3516" y="769"/>
                </a:lnTo>
                <a:lnTo>
                  <a:pt x="3479" y="748"/>
                </a:lnTo>
                <a:lnTo>
                  <a:pt x="3443" y="731"/>
                </a:lnTo>
                <a:lnTo>
                  <a:pt x="3410" y="715"/>
                </a:lnTo>
                <a:lnTo>
                  <a:pt x="3376" y="701"/>
                </a:lnTo>
                <a:lnTo>
                  <a:pt x="3345" y="688"/>
                </a:lnTo>
                <a:lnTo>
                  <a:pt x="3315" y="678"/>
                </a:lnTo>
                <a:lnTo>
                  <a:pt x="3287" y="669"/>
                </a:lnTo>
                <a:lnTo>
                  <a:pt x="3239" y="655"/>
                </a:lnTo>
                <a:lnTo>
                  <a:pt x="3203" y="647"/>
                </a:lnTo>
                <a:lnTo>
                  <a:pt x="3179" y="642"/>
                </a:lnTo>
                <a:lnTo>
                  <a:pt x="3171" y="640"/>
                </a:lnTo>
                <a:lnTo>
                  <a:pt x="3171" y="1542"/>
                </a:lnTo>
                <a:close/>
              </a:path>
            </a:pathLst>
          </a:custGeom>
          <a:solidFill>
            <a:srgbClr val="FFFFFF"/>
          </a:solidFill>
          <a:ln>
            <a:noFill/>
          </a:ln>
        </p:spPr>
        <p:txBody>
          <a:bodyPr/>
          <a:lstStyle/>
          <a:p>
            <a:endParaRPr lang="zh-CN" altLang="en-US"/>
          </a:p>
        </p:txBody>
      </p:sp>
      <p:sp>
        <p:nvSpPr>
          <p:cNvPr id="33" name="Freeform 522"/>
          <p:cNvSpPr>
            <a:spLocks noEditPoints="1"/>
          </p:cNvSpPr>
          <p:nvPr/>
        </p:nvSpPr>
        <p:spPr bwMode="auto">
          <a:xfrm>
            <a:off x="3732018" y="4160333"/>
            <a:ext cx="569955" cy="569955"/>
          </a:xfrm>
          <a:custGeom>
            <a:avLst/>
            <a:gdLst>
              <a:gd name="T0" fmla="*/ 42 w 50"/>
              <a:gd name="T1" fmla="*/ 7 h 50"/>
              <a:gd name="T2" fmla="*/ 42 w 50"/>
              <a:gd name="T3" fmla="*/ 42 h 50"/>
              <a:gd name="T4" fmla="*/ 7 w 50"/>
              <a:gd name="T5" fmla="*/ 42 h 50"/>
              <a:gd name="T6" fmla="*/ 7 w 50"/>
              <a:gd name="T7" fmla="*/ 7 h 50"/>
              <a:gd name="T8" fmla="*/ 24 w 50"/>
              <a:gd name="T9" fmla="*/ 46 h 50"/>
              <a:gd name="T10" fmla="*/ 24 w 50"/>
              <a:gd name="T11" fmla="*/ 38 h 50"/>
              <a:gd name="T12" fmla="*/ 16 w 50"/>
              <a:gd name="T13" fmla="*/ 39 h 50"/>
              <a:gd name="T14" fmla="*/ 21 w 50"/>
              <a:gd name="T15" fmla="*/ 46 h 50"/>
              <a:gd name="T16" fmla="*/ 40 w 50"/>
              <a:gd name="T17" fmla="*/ 10 h 50"/>
              <a:gd name="T18" fmla="*/ 39 w 50"/>
              <a:gd name="T19" fmla="*/ 9 h 50"/>
              <a:gd name="T20" fmla="*/ 39 w 50"/>
              <a:gd name="T21" fmla="*/ 24 h 50"/>
              <a:gd name="T22" fmla="*/ 40 w 50"/>
              <a:gd name="T23" fmla="*/ 10 h 50"/>
              <a:gd name="T24" fmla="*/ 37 w 50"/>
              <a:gd name="T25" fmla="*/ 8 h 50"/>
              <a:gd name="T26" fmla="*/ 35 w 50"/>
              <a:gd name="T27" fmla="*/ 8 h 50"/>
              <a:gd name="T28" fmla="*/ 37 w 50"/>
              <a:gd name="T29" fmla="*/ 8 h 50"/>
              <a:gd name="T30" fmla="*/ 28 w 50"/>
              <a:gd name="T31" fmla="*/ 4 h 50"/>
              <a:gd name="T32" fmla="*/ 26 w 50"/>
              <a:gd name="T33" fmla="*/ 12 h 50"/>
              <a:gd name="T34" fmla="*/ 33 w 50"/>
              <a:gd name="T35" fmla="*/ 10 h 50"/>
              <a:gd name="T36" fmla="*/ 28 w 50"/>
              <a:gd name="T37" fmla="*/ 4 h 50"/>
              <a:gd name="T38" fmla="*/ 24 w 50"/>
              <a:gd name="T39" fmla="*/ 4 h 50"/>
              <a:gd name="T40" fmla="*/ 17 w 50"/>
              <a:gd name="T41" fmla="*/ 9 h 50"/>
              <a:gd name="T42" fmla="*/ 17 w 50"/>
              <a:gd name="T43" fmla="*/ 10 h 50"/>
              <a:gd name="T44" fmla="*/ 24 w 50"/>
              <a:gd name="T45" fmla="*/ 4 h 50"/>
              <a:gd name="T46" fmla="*/ 17 w 50"/>
              <a:gd name="T47" fmla="*/ 5 h 50"/>
              <a:gd name="T48" fmla="*/ 14 w 50"/>
              <a:gd name="T49" fmla="*/ 9 h 50"/>
              <a:gd name="T50" fmla="*/ 17 w 50"/>
              <a:gd name="T51" fmla="*/ 5 h 50"/>
              <a:gd name="T52" fmla="*/ 10 w 50"/>
              <a:gd name="T53" fmla="*/ 9 h 50"/>
              <a:gd name="T54" fmla="*/ 4 w 50"/>
              <a:gd name="T55" fmla="*/ 24 h 50"/>
              <a:gd name="T56" fmla="*/ 13 w 50"/>
              <a:gd name="T57" fmla="*/ 11 h 50"/>
              <a:gd name="T58" fmla="*/ 4 w 50"/>
              <a:gd name="T59" fmla="*/ 26 h 50"/>
              <a:gd name="T60" fmla="*/ 10 w 50"/>
              <a:gd name="T61" fmla="*/ 40 h 50"/>
              <a:gd name="T62" fmla="*/ 13 w 50"/>
              <a:gd name="T63" fmla="*/ 38 h 50"/>
              <a:gd name="T64" fmla="*/ 4 w 50"/>
              <a:gd name="T65" fmla="*/ 26 h 50"/>
              <a:gd name="T66" fmla="*/ 12 w 50"/>
              <a:gd name="T67" fmla="*/ 42 h 50"/>
              <a:gd name="T68" fmla="*/ 15 w 50"/>
              <a:gd name="T69" fmla="*/ 42 h 50"/>
              <a:gd name="T70" fmla="*/ 12 w 50"/>
              <a:gd name="T71" fmla="*/ 42 h 50"/>
              <a:gd name="T72" fmla="*/ 26 w 50"/>
              <a:gd name="T73" fmla="*/ 46 h 50"/>
              <a:gd name="T74" fmla="*/ 33 w 50"/>
              <a:gd name="T75" fmla="*/ 40 h 50"/>
              <a:gd name="T76" fmla="*/ 32 w 50"/>
              <a:gd name="T77" fmla="*/ 39 h 50"/>
              <a:gd name="T78" fmla="*/ 26 w 50"/>
              <a:gd name="T79" fmla="*/ 46 h 50"/>
              <a:gd name="T80" fmla="*/ 33 w 50"/>
              <a:gd name="T81" fmla="*/ 44 h 50"/>
              <a:gd name="T82" fmla="*/ 35 w 50"/>
              <a:gd name="T83" fmla="*/ 40 h 50"/>
              <a:gd name="T84" fmla="*/ 33 w 50"/>
              <a:gd name="T85" fmla="*/ 44 h 50"/>
              <a:gd name="T86" fmla="*/ 39 w 50"/>
              <a:gd name="T87" fmla="*/ 40 h 50"/>
              <a:gd name="T88" fmla="*/ 46 w 50"/>
              <a:gd name="T89" fmla="*/ 26 h 50"/>
              <a:gd name="T90" fmla="*/ 36 w 50"/>
              <a:gd name="T91" fmla="*/ 38 h 50"/>
              <a:gd name="T92" fmla="*/ 34 w 50"/>
              <a:gd name="T93" fmla="*/ 12 h 50"/>
              <a:gd name="T94" fmla="*/ 33 w 50"/>
              <a:gd name="T95" fmla="*/ 13 h 50"/>
              <a:gd name="T96" fmla="*/ 26 w 50"/>
              <a:gd name="T97" fmla="*/ 24 h 50"/>
              <a:gd name="T98" fmla="*/ 34 w 50"/>
              <a:gd name="T99" fmla="*/ 12 h 50"/>
              <a:gd name="T100" fmla="*/ 24 w 50"/>
              <a:gd name="T101" fmla="*/ 14 h 50"/>
              <a:gd name="T102" fmla="*/ 15 w 50"/>
              <a:gd name="T103" fmla="*/ 12 h 50"/>
              <a:gd name="T104" fmla="*/ 24 w 50"/>
              <a:gd name="T105" fmla="*/ 24 h 50"/>
              <a:gd name="T106" fmla="*/ 24 w 50"/>
              <a:gd name="T107" fmla="*/ 35 h 50"/>
              <a:gd name="T108" fmla="*/ 24 w 50"/>
              <a:gd name="T109" fmla="*/ 26 h 50"/>
              <a:gd name="T110" fmla="*/ 15 w 50"/>
              <a:gd name="T111" fmla="*/ 37 h 50"/>
              <a:gd name="T112" fmla="*/ 24 w 50"/>
              <a:gd name="T113" fmla="*/ 35 h 50"/>
              <a:gd name="T114" fmla="*/ 26 w 50"/>
              <a:gd name="T115" fmla="*/ 35 h 50"/>
              <a:gd name="T116" fmla="*/ 34 w 50"/>
              <a:gd name="T117" fmla="*/ 37 h 50"/>
              <a:gd name="T118" fmla="*/ 26 w 50"/>
              <a:gd name="T119" fmla="*/ 2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0" h="50">
                <a:moveTo>
                  <a:pt x="25" y="0"/>
                </a:moveTo>
                <a:cubicBezTo>
                  <a:pt x="32" y="0"/>
                  <a:pt x="38" y="3"/>
                  <a:pt x="42" y="7"/>
                </a:cubicBezTo>
                <a:cubicBezTo>
                  <a:pt x="47" y="12"/>
                  <a:pt x="50" y="18"/>
                  <a:pt x="50" y="25"/>
                </a:cubicBezTo>
                <a:cubicBezTo>
                  <a:pt x="50" y="32"/>
                  <a:pt x="47" y="38"/>
                  <a:pt x="42" y="42"/>
                </a:cubicBezTo>
                <a:cubicBezTo>
                  <a:pt x="38" y="47"/>
                  <a:pt x="32" y="50"/>
                  <a:pt x="25" y="50"/>
                </a:cubicBezTo>
                <a:cubicBezTo>
                  <a:pt x="18" y="50"/>
                  <a:pt x="12" y="47"/>
                  <a:pt x="7" y="42"/>
                </a:cubicBezTo>
                <a:cubicBezTo>
                  <a:pt x="3" y="38"/>
                  <a:pt x="0" y="32"/>
                  <a:pt x="0" y="25"/>
                </a:cubicBezTo>
                <a:cubicBezTo>
                  <a:pt x="0" y="18"/>
                  <a:pt x="3" y="12"/>
                  <a:pt x="7" y="7"/>
                </a:cubicBezTo>
                <a:cubicBezTo>
                  <a:pt x="12" y="3"/>
                  <a:pt x="18" y="0"/>
                  <a:pt x="25" y="0"/>
                </a:cubicBezTo>
                <a:close/>
                <a:moveTo>
                  <a:pt x="24" y="46"/>
                </a:moveTo>
                <a:cubicBezTo>
                  <a:pt x="24" y="46"/>
                  <a:pt x="24" y="46"/>
                  <a:pt x="24" y="46"/>
                </a:cubicBezTo>
                <a:cubicBezTo>
                  <a:pt x="24" y="38"/>
                  <a:pt x="24" y="38"/>
                  <a:pt x="24" y="38"/>
                </a:cubicBezTo>
                <a:cubicBezTo>
                  <a:pt x="21" y="38"/>
                  <a:pt x="19" y="38"/>
                  <a:pt x="17" y="39"/>
                </a:cubicBezTo>
                <a:cubicBezTo>
                  <a:pt x="17" y="39"/>
                  <a:pt x="17" y="39"/>
                  <a:pt x="16" y="39"/>
                </a:cubicBezTo>
                <a:cubicBezTo>
                  <a:pt x="17" y="40"/>
                  <a:pt x="17" y="40"/>
                  <a:pt x="17" y="40"/>
                </a:cubicBezTo>
                <a:cubicBezTo>
                  <a:pt x="18" y="43"/>
                  <a:pt x="20" y="44"/>
                  <a:pt x="21" y="46"/>
                </a:cubicBezTo>
                <a:cubicBezTo>
                  <a:pt x="22" y="46"/>
                  <a:pt x="23" y="46"/>
                  <a:pt x="24" y="46"/>
                </a:cubicBezTo>
                <a:close/>
                <a:moveTo>
                  <a:pt x="40" y="10"/>
                </a:moveTo>
                <a:cubicBezTo>
                  <a:pt x="40" y="10"/>
                  <a:pt x="40" y="10"/>
                  <a:pt x="40" y="10"/>
                </a:cubicBezTo>
                <a:cubicBezTo>
                  <a:pt x="40" y="10"/>
                  <a:pt x="39" y="10"/>
                  <a:pt x="39" y="9"/>
                </a:cubicBezTo>
                <a:cubicBezTo>
                  <a:pt x="38" y="10"/>
                  <a:pt x="37" y="11"/>
                  <a:pt x="36" y="11"/>
                </a:cubicBezTo>
                <a:cubicBezTo>
                  <a:pt x="38" y="15"/>
                  <a:pt x="38" y="19"/>
                  <a:pt x="39" y="24"/>
                </a:cubicBezTo>
                <a:cubicBezTo>
                  <a:pt x="46" y="24"/>
                  <a:pt x="46" y="24"/>
                  <a:pt x="46" y="24"/>
                </a:cubicBezTo>
                <a:cubicBezTo>
                  <a:pt x="46" y="18"/>
                  <a:pt x="43" y="13"/>
                  <a:pt x="40" y="10"/>
                </a:cubicBezTo>
                <a:close/>
                <a:moveTo>
                  <a:pt x="37" y="8"/>
                </a:moveTo>
                <a:cubicBezTo>
                  <a:pt x="37" y="8"/>
                  <a:pt x="37" y="8"/>
                  <a:pt x="37" y="8"/>
                </a:cubicBezTo>
                <a:cubicBezTo>
                  <a:pt x="36" y="7"/>
                  <a:pt x="35" y="6"/>
                  <a:pt x="33" y="5"/>
                </a:cubicBezTo>
                <a:cubicBezTo>
                  <a:pt x="34" y="6"/>
                  <a:pt x="34" y="7"/>
                  <a:pt x="35" y="8"/>
                </a:cubicBezTo>
                <a:cubicBezTo>
                  <a:pt x="35" y="8"/>
                  <a:pt x="35" y="9"/>
                  <a:pt x="35" y="9"/>
                </a:cubicBezTo>
                <a:cubicBezTo>
                  <a:pt x="36" y="9"/>
                  <a:pt x="37" y="8"/>
                  <a:pt x="37" y="8"/>
                </a:cubicBezTo>
                <a:close/>
                <a:moveTo>
                  <a:pt x="28" y="4"/>
                </a:moveTo>
                <a:cubicBezTo>
                  <a:pt x="28" y="4"/>
                  <a:pt x="28" y="4"/>
                  <a:pt x="28" y="4"/>
                </a:cubicBezTo>
                <a:cubicBezTo>
                  <a:pt x="28" y="4"/>
                  <a:pt x="27" y="4"/>
                  <a:pt x="26" y="4"/>
                </a:cubicBezTo>
                <a:cubicBezTo>
                  <a:pt x="26" y="12"/>
                  <a:pt x="26" y="12"/>
                  <a:pt x="26" y="12"/>
                </a:cubicBezTo>
                <a:cubicBezTo>
                  <a:pt x="28" y="12"/>
                  <a:pt x="30" y="11"/>
                  <a:pt x="32" y="10"/>
                </a:cubicBezTo>
                <a:cubicBezTo>
                  <a:pt x="33" y="10"/>
                  <a:pt x="33" y="10"/>
                  <a:pt x="33" y="10"/>
                </a:cubicBezTo>
                <a:cubicBezTo>
                  <a:pt x="33" y="10"/>
                  <a:pt x="33" y="9"/>
                  <a:pt x="33" y="9"/>
                </a:cubicBezTo>
                <a:cubicBezTo>
                  <a:pt x="31" y="7"/>
                  <a:pt x="30" y="5"/>
                  <a:pt x="28" y="4"/>
                </a:cubicBezTo>
                <a:close/>
                <a:moveTo>
                  <a:pt x="24" y="4"/>
                </a:moveTo>
                <a:cubicBezTo>
                  <a:pt x="24" y="4"/>
                  <a:pt x="24" y="4"/>
                  <a:pt x="24" y="4"/>
                </a:cubicBezTo>
                <a:cubicBezTo>
                  <a:pt x="23" y="4"/>
                  <a:pt x="22" y="4"/>
                  <a:pt x="21" y="4"/>
                </a:cubicBezTo>
                <a:cubicBezTo>
                  <a:pt x="20" y="5"/>
                  <a:pt x="18" y="7"/>
                  <a:pt x="17" y="9"/>
                </a:cubicBezTo>
                <a:cubicBezTo>
                  <a:pt x="17" y="9"/>
                  <a:pt x="17" y="10"/>
                  <a:pt x="16" y="10"/>
                </a:cubicBezTo>
                <a:cubicBezTo>
                  <a:pt x="17" y="10"/>
                  <a:pt x="17" y="10"/>
                  <a:pt x="17" y="10"/>
                </a:cubicBezTo>
                <a:cubicBezTo>
                  <a:pt x="19" y="11"/>
                  <a:pt x="21" y="12"/>
                  <a:pt x="24" y="12"/>
                </a:cubicBezTo>
                <a:cubicBezTo>
                  <a:pt x="24" y="4"/>
                  <a:pt x="24" y="4"/>
                  <a:pt x="24" y="4"/>
                </a:cubicBezTo>
                <a:close/>
                <a:moveTo>
                  <a:pt x="17" y="5"/>
                </a:moveTo>
                <a:cubicBezTo>
                  <a:pt x="17" y="5"/>
                  <a:pt x="17" y="5"/>
                  <a:pt x="17" y="5"/>
                </a:cubicBezTo>
                <a:cubicBezTo>
                  <a:pt x="15" y="6"/>
                  <a:pt x="14" y="7"/>
                  <a:pt x="12" y="8"/>
                </a:cubicBezTo>
                <a:cubicBezTo>
                  <a:pt x="13" y="8"/>
                  <a:pt x="14" y="9"/>
                  <a:pt x="14" y="9"/>
                </a:cubicBezTo>
                <a:cubicBezTo>
                  <a:pt x="14" y="9"/>
                  <a:pt x="15" y="8"/>
                  <a:pt x="15" y="8"/>
                </a:cubicBezTo>
                <a:cubicBezTo>
                  <a:pt x="15" y="7"/>
                  <a:pt x="16" y="6"/>
                  <a:pt x="17" y="5"/>
                </a:cubicBezTo>
                <a:close/>
                <a:moveTo>
                  <a:pt x="10" y="9"/>
                </a:moveTo>
                <a:cubicBezTo>
                  <a:pt x="10" y="9"/>
                  <a:pt x="10" y="9"/>
                  <a:pt x="10" y="9"/>
                </a:cubicBezTo>
                <a:cubicBezTo>
                  <a:pt x="10" y="10"/>
                  <a:pt x="10" y="10"/>
                  <a:pt x="10" y="10"/>
                </a:cubicBezTo>
                <a:cubicBezTo>
                  <a:pt x="6" y="13"/>
                  <a:pt x="4" y="18"/>
                  <a:pt x="4" y="24"/>
                </a:cubicBezTo>
                <a:cubicBezTo>
                  <a:pt x="11" y="24"/>
                  <a:pt x="11" y="24"/>
                  <a:pt x="11" y="24"/>
                </a:cubicBezTo>
                <a:cubicBezTo>
                  <a:pt x="11" y="19"/>
                  <a:pt x="12" y="15"/>
                  <a:pt x="13" y="11"/>
                </a:cubicBezTo>
                <a:cubicBezTo>
                  <a:pt x="12" y="11"/>
                  <a:pt x="11" y="10"/>
                  <a:pt x="10" y="9"/>
                </a:cubicBezTo>
                <a:close/>
                <a:moveTo>
                  <a:pt x="4" y="26"/>
                </a:moveTo>
                <a:cubicBezTo>
                  <a:pt x="4" y="26"/>
                  <a:pt x="4" y="26"/>
                  <a:pt x="4" y="26"/>
                </a:cubicBezTo>
                <a:cubicBezTo>
                  <a:pt x="4" y="31"/>
                  <a:pt x="6" y="36"/>
                  <a:pt x="10" y="40"/>
                </a:cubicBezTo>
                <a:cubicBezTo>
                  <a:pt x="10" y="40"/>
                  <a:pt x="10" y="40"/>
                  <a:pt x="10" y="40"/>
                </a:cubicBezTo>
                <a:cubicBezTo>
                  <a:pt x="11" y="39"/>
                  <a:pt x="12" y="39"/>
                  <a:pt x="13" y="38"/>
                </a:cubicBezTo>
                <a:cubicBezTo>
                  <a:pt x="12" y="35"/>
                  <a:pt x="11" y="30"/>
                  <a:pt x="11" y="26"/>
                </a:cubicBezTo>
                <a:cubicBezTo>
                  <a:pt x="4" y="26"/>
                  <a:pt x="4" y="26"/>
                  <a:pt x="4" y="26"/>
                </a:cubicBezTo>
                <a:close/>
                <a:moveTo>
                  <a:pt x="12" y="42"/>
                </a:moveTo>
                <a:cubicBezTo>
                  <a:pt x="12" y="42"/>
                  <a:pt x="12" y="42"/>
                  <a:pt x="12" y="42"/>
                </a:cubicBezTo>
                <a:cubicBezTo>
                  <a:pt x="14" y="43"/>
                  <a:pt x="15" y="43"/>
                  <a:pt x="17" y="44"/>
                </a:cubicBezTo>
                <a:cubicBezTo>
                  <a:pt x="16" y="43"/>
                  <a:pt x="15" y="42"/>
                  <a:pt x="15" y="42"/>
                </a:cubicBezTo>
                <a:cubicBezTo>
                  <a:pt x="15" y="41"/>
                  <a:pt x="14" y="41"/>
                  <a:pt x="14" y="40"/>
                </a:cubicBezTo>
                <a:cubicBezTo>
                  <a:pt x="14" y="41"/>
                  <a:pt x="13" y="41"/>
                  <a:pt x="12" y="42"/>
                </a:cubicBezTo>
                <a:close/>
                <a:moveTo>
                  <a:pt x="26" y="46"/>
                </a:moveTo>
                <a:cubicBezTo>
                  <a:pt x="26" y="46"/>
                  <a:pt x="26" y="46"/>
                  <a:pt x="26" y="46"/>
                </a:cubicBezTo>
                <a:cubicBezTo>
                  <a:pt x="27" y="46"/>
                  <a:pt x="28" y="46"/>
                  <a:pt x="28" y="46"/>
                </a:cubicBezTo>
                <a:cubicBezTo>
                  <a:pt x="30" y="44"/>
                  <a:pt x="31" y="43"/>
                  <a:pt x="33" y="40"/>
                </a:cubicBezTo>
                <a:cubicBezTo>
                  <a:pt x="33" y="40"/>
                  <a:pt x="33" y="40"/>
                  <a:pt x="33" y="39"/>
                </a:cubicBezTo>
                <a:cubicBezTo>
                  <a:pt x="33" y="39"/>
                  <a:pt x="33" y="39"/>
                  <a:pt x="32" y="39"/>
                </a:cubicBezTo>
                <a:cubicBezTo>
                  <a:pt x="30" y="38"/>
                  <a:pt x="28" y="38"/>
                  <a:pt x="26" y="38"/>
                </a:cubicBezTo>
                <a:cubicBezTo>
                  <a:pt x="26" y="46"/>
                  <a:pt x="26" y="46"/>
                  <a:pt x="26" y="46"/>
                </a:cubicBezTo>
                <a:close/>
                <a:moveTo>
                  <a:pt x="33" y="44"/>
                </a:moveTo>
                <a:cubicBezTo>
                  <a:pt x="33" y="44"/>
                  <a:pt x="33" y="44"/>
                  <a:pt x="33" y="44"/>
                </a:cubicBezTo>
                <a:cubicBezTo>
                  <a:pt x="35" y="43"/>
                  <a:pt x="36" y="43"/>
                  <a:pt x="37" y="42"/>
                </a:cubicBezTo>
                <a:cubicBezTo>
                  <a:pt x="37" y="41"/>
                  <a:pt x="36" y="41"/>
                  <a:pt x="35" y="40"/>
                </a:cubicBezTo>
                <a:cubicBezTo>
                  <a:pt x="35" y="41"/>
                  <a:pt x="35" y="41"/>
                  <a:pt x="35" y="42"/>
                </a:cubicBezTo>
                <a:cubicBezTo>
                  <a:pt x="34" y="42"/>
                  <a:pt x="34" y="43"/>
                  <a:pt x="33" y="44"/>
                </a:cubicBezTo>
                <a:close/>
                <a:moveTo>
                  <a:pt x="39" y="40"/>
                </a:moveTo>
                <a:cubicBezTo>
                  <a:pt x="39" y="40"/>
                  <a:pt x="39" y="40"/>
                  <a:pt x="39" y="40"/>
                </a:cubicBezTo>
                <a:cubicBezTo>
                  <a:pt x="40" y="40"/>
                  <a:pt x="40" y="40"/>
                  <a:pt x="40" y="40"/>
                </a:cubicBezTo>
                <a:cubicBezTo>
                  <a:pt x="43" y="36"/>
                  <a:pt x="46" y="31"/>
                  <a:pt x="46" y="26"/>
                </a:cubicBezTo>
                <a:cubicBezTo>
                  <a:pt x="39" y="26"/>
                  <a:pt x="39" y="26"/>
                  <a:pt x="39" y="26"/>
                </a:cubicBezTo>
                <a:cubicBezTo>
                  <a:pt x="38" y="30"/>
                  <a:pt x="38" y="35"/>
                  <a:pt x="36" y="38"/>
                </a:cubicBezTo>
                <a:cubicBezTo>
                  <a:pt x="37" y="39"/>
                  <a:pt x="38" y="39"/>
                  <a:pt x="39" y="40"/>
                </a:cubicBezTo>
                <a:close/>
                <a:moveTo>
                  <a:pt x="34" y="12"/>
                </a:moveTo>
                <a:cubicBezTo>
                  <a:pt x="34" y="12"/>
                  <a:pt x="34" y="12"/>
                  <a:pt x="34" y="12"/>
                </a:cubicBezTo>
                <a:cubicBezTo>
                  <a:pt x="34" y="12"/>
                  <a:pt x="34" y="12"/>
                  <a:pt x="33" y="13"/>
                </a:cubicBezTo>
                <a:cubicBezTo>
                  <a:pt x="31" y="13"/>
                  <a:pt x="29" y="14"/>
                  <a:pt x="26" y="14"/>
                </a:cubicBezTo>
                <a:cubicBezTo>
                  <a:pt x="26" y="24"/>
                  <a:pt x="26" y="24"/>
                  <a:pt x="26" y="24"/>
                </a:cubicBezTo>
                <a:cubicBezTo>
                  <a:pt x="36" y="24"/>
                  <a:pt x="36" y="24"/>
                  <a:pt x="36" y="24"/>
                </a:cubicBezTo>
                <a:cubicBezTo>
                  <a:pt x="36" y="19"/>
                  <a:pt x="35" y="15"/>
                  <a:pt x="34" y="12"/>
                </a:cubicBezTo>
                <a:close/>
                <a:moveTo>
                  <a:pt x="24" y="14"/>
                </a:moveTo>
                <a:cubicBezTo>
                  <a:pt x="24" y="14"/>
                  <a:pt x="24" y="14"/>
                  <a:pt x="24" y="14"/>
                </a:cubicBezTo>
                <a:cubicBezTo>
                  <a:pt x="21" y="14"/>
                  <a:pt x="19" y="13"/>
                  <a:pt x="16" y="13"/>
                </a:cubicBezTo>
                <a:cubicBezTo>
                  <a:pt x="16" y="12"/>
                  <a:pt x="16" y="12"/>
                  <a:pt x="15" y="12"/>
                </a:cubicBezTo>
                <a:cubicBezTo>
                  <a:pt x="14" y="15"/>
                  <a:pt x="13" y="19"/>
                  <a:pt x="13" y="24"/>
                </a:cubicBezTo>
                <a:cubicBezTo>
                  <a:pt x="24" y="24"/>
                  <a:pt x="24" y="24"/>
                  <a:pt x="24" y="24"/>
                </a:cubicBezTo>
                <a:cubicBezTo>
                  <a:pt x="24" y="14"/>
                  <a:pt x="24" y="14"/>
                  <a:pt x="24" y="14"/>
                </a:cubicBezTo>
                <a:close/>
                <a:moveTo>
                  <a:pt x="24" y="35"/>
                </a:moveTo>
                <a:cubicBezTo>
                  <a:pt x="24" y="35"/>
                  <a:pt x="24" y="35"/>
                  <a:pt x="24" y="35"/>
                </a:cubicBezTo>
                <a:cubicBezTo>
                  <a:pt x="24" y="26"/>
                  <a:pt x="24" y="26"/>
                  <a:pt x="24" y="26"/>
                </a:cubicBezTo>
                <a:cubicBezTo>
                  <a:pt x="13" y="26"/>
                  <a:pt x="13" y="26"/>
                  <a:pt x="13" y="26"/>
                </a:cubicBezTo>
                <a:cubicBezTo>
                  <a:pt x="13" y="30"/>
                  <a:pt x="14" y="34"/>
                  <a:pt x="15" y="37"/>
                </a:cubicBezTo>
                <a:cubicBezTo>
                  <a:pt x="16" y="37"/>
                  <a:pt x="16" y="37"/>
                  <a:pt x="16" y="37"/>
                </a:cubicBezTo>
                <a:cubicBezTo>
                  <a:pt x="19" y="36"/>
                  <a:pt x="21" y="36"/>
                  <a:pt x="24" y="35"/>
                </a:cubicBezTo>
                <a:close/>
                <a:moveTo>
                  <a:pt x="26" y="35"/>
                </a:moveTo>
                <a:cubicBezTo>
                  <a:pt x="26" y="35"/>
                  <a:pt x="26" y="35"/>
                  <a:pt x="26" y="35"/>
                </a:cubicBezTo>
                <a:cubicBezTo>
                  <a:pt x="29" y="36"/>
                  <a:pt x="31" y="36"/>
                  <a:pt x="33" y="37"/>
                </a:cubicBezTo>
                <a:cubicBezTo>
                  <a:pt x="34" y="37"/>
                  <a:pt x="34" y="37"/>
                  <a:pt x="34" y="37"/>
                </a:cubicBezTo>
                <a:cubicBezTo>
                  <a:pt x="35" y="34"/>
                  <a:pt x="36" y="30"/>
                  <a:pt x="36" y="26"/>
                </a:cubicBezTo>
                <a:cubicBezTo>
                  <a:pt x="26" y="26"/>
                  <a:pt x="26" y="26"/>
                  <a:pt x="26" y="26"/>
                </a:cubicBezTo>
                <a:cubicBezTo>
                  <a:pt x="26" y="35"/>
                  <a:pt x="26" y="35"/>
                  <a:pt x="26" y="35"/>
                </a:cubicBezTo>
                <a:close/>
              </a:path>
            </a:pathLst>
          </a:custGeom>
          <a:solidFill>
            <a:srgbClr val="FFFFFF"/>
          </a:solidFill>
          <a:ln>
            <a:noFill/>
          </a:ln>
          <a:effectLst/>
        </p:spPr>
        <p:txBody>
          <a:bodyPr/>
          <a:lstStyle/>
          <a:p>
            <a:endParaRPr lang="zh-CN" altLang="en-US" sz="2400"/>
          </a:p>
        </p:txBody>
      </p:sp>
      <p:sp>
        <p:nvSpPr>
          <p:cNvPr id="38" name="矩形 37"/>
          <p:cNvSpPr/>
          <p:nvPr/>
        </p:nvSpPr>
        <p:spPr>
          <a:xfrm>
            <a:off x="9157249" y="3152604"/>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38"/>
          <p:cNvSpPr/>
          <p:nvPr/>
        </p:nvSpPr>
        <p:spPr>
          <a:xfrm>
            <a:off x="9157250" y="2789376"/>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8322717" y="5258077"/>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1" name="圆角矩形 40"/>
          <p:cNvSpPr/>
          <p:nvPr/>
        </p:nvSpPr>
        <p:spPr>
          <a:xfrm>
            <a:off x="8322718" y="4894849"/>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2" name="矩形 41"/>
          <p:cNvSpPr/>
          <p:nvPr/>
        </p:nvSpPr>
        <p:spPr>
          <a:xfrm>
            <a:off x="574474" y="4850529"/>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3" name="圆角矩形 42"/>
          <p:cNvSpPr/>
          <p:nvPr/>
        </p:nvSpPr>
        <p:spPr>
          <a:xfrm>
            <a:off x="574475" y="4487301"/>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4" name="矩形 43"/>
          <p:cNvSpPr/>
          <p:nvPr/>
        </p:nvSpPr>
        <p:spPr>
          <a:xfrm>
            <a:off x="764679" y="2565394"/>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5" name="圆角矩形 44"/>
          <p:cNvSpPr/>
          <p:nvPr/>
        </p:nvSpPr>
        <p:spPr>
          <a:xfrm>
            <a:off x="764680" y="2202166"/>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54" name="Rounded Rectangle 24"/>
          <p:cNvSpPr/>
          <p:nvPr/>
        </p:nvSpPr>
        <p:spPr>
          <a:xfrm>
            <a:off x="4872319" y="3725340"/>
            <a:ext cx="288625" cy="288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5" name="Rounded Rectangle 24"/>
          <p:cNvSpPr/>
          <p:nvPr/>
        </p:nvSpPr>
        <p:spPr>
          <a:xfrm>
            <a:off x="7208589" y="3137824"/>
            <a:ext cx="288625" cy="288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Freeform 21"/>
          <p:cNvSpPr/>
          <p:nvPr/>
        </p:nvSpPr>
        <p:spPr bwMode="auto">
          <a:xfrm>
            <a:off x="4167442" y="2258936"/>
            <a:ext cx="892932" cy="1982609"/>
          </a:xfrm>
          <a:custGeom>
            <a:avLst/>
            <a:gdLst>
              <a:gd name="T0" fmla="*/ 0 w 215"/>
              <a:gd name="T1" fmla="*/ 0 h 478"/>
              <a:gd name="T2" fmla="*/ 0 w 215"/>
              <a:gd name="T3" fmla="*/ 1129871 h 478"/>
              <a:gd name="T4" fmla="*/ 326294 w 215"/>
              <a:gd name="T5" fmla="*/ 1455737 h 478"/>
              <a:gd name="T6" fmla="*/ 655638 w 215"/>
              <a:gd name="T7" fmla="*/ 1129871 h 478"/>
              <a:gd name="T8" fmla="*/ 655638 w 215"/>
              <a:gd name="T9" fmla="*/ 0 h 478"/>
              <a:gd name="T10" fmla="*/ 0 w 215"/>
              <a:gd name="T11" fmla="*/ 0 h 478"/>
              <a:gd name="T12" fmla="*/ 0 60000 65536"/>
              <a:gd name="T13" fmla="*/ 0 60000 65536"/>
              <a:gd name="T14" fmla="*/ 0 60000 65536"/>
              <a:gd name="T15" fmla="*/ 0 60000 65536"/>
              <a:gd name="T16" fmla="*/ 0 60000 65536"/>
              <a:gd name="T17" fmla="*/ 0 60000 65536"/>
              <a:gd name="T18" fmla="*/ 0 w 215"/>
              <a:gd name="T19" fmla="*/ 0 h 478"/>
              <a:gd name="T20" fmla="*/ 215 w 215"/>
              <a:gd name="T21" fmla="*/ 478 h 478"/>
            </a:gdLst>
            <a:ahLst/>
            <a:cxnLst>
              <a:cxn ang="T12">
                <a:pos x="T0" y="T1"/>
              </a:cxn>
              <a:cxn ang="T13">
                <a:pos x="T2" y="T3"/>
              </a:cxn>
              <a:cxn ang="T14">
                <a:pos x="T4" y="T5"/>
              </a:cxn>
              <a:cxn ang="T15">
                <a:pos x="T6" y="T7"/>
              </a:cxn>
              <a:cxn ang="T16">
                <a:pos x="T8" y="T9"/>
              </a:cxn>
              <a:cxn ang="T17">
                <a:pos x="T10" y="T11"/>
              </a:cxn>
            </a:cxnLst>
            <a:rect l="T18" t="T19" r="T20" b="T21"/>
            <a:pathLst>
              <a:path w="215" h="478">
                <a:moveTo>
                  <a:pt x="0" y="0"/>
                </a:moveTo>
                <a:cubicBezTo>
                  <a:pt x="0" y="371"/>
                  <a:pt x="0" y="371"/>
                  <a:pt x="0" y="371"/>
                </a:cubicBezTo>
                <a:cubicBezTo>
                  <a:pt x="0" y="430"/>
                  <a:pt x="48" y="478"/>
                  <a:pt x="107" y="478"/>
                </a:cubicBezTo>
                <a:cubicBezTo>
                  <a:pt x="167" y="478"/>
                  <a:pt x="215" y="430"/>
                  <a:pt x="215" y="371"/>
                </a:cubicBezTo>
                <a:cubicBezTo>
                  <a:pt x="215" y="0"/>
                  <a:pt x="215" y="0"/>
                  <a:pt x="215" y="0"/>
                </a:cubicBezTo>
                <a:lnTo>
                  <a:pt x="0" y="0"/>
                </a:lnTo>
                <a:close/>
              </a:path>
            </a:pathLst>
          </a:custGeom>
          <a:solidFill>
            <a:schemeClr val="accent1"/>
          </a:solidFill>
          <a:ln>
            <a:noFill/>
          </a:ln>
        </p:spPr>
        <p:txBody>
          <a:bodyPr/>
          <a:lstStyle/>
          <a:p>
            <a:endParaRPr lang="zh-CN" altLang="en-US">
              <a:solidFill>
                <a:schemeClr val="bg1"/>
              </a:solidFill>
            </a:endParaRPr>
          </a:p>
        </p:txBody>
      </p:sp>
      <p:sp>
        <p:nvSpPr>
          <p:cNvPr id="30" name="Oval 22"/>
          <p:cNvSpPr>
            <a:spLocks noChangeArrowheads="1"/>
          </p:cNvSpPr>
          <p:nvPr/>
        </p:nvSpPr>
        <p:spPr bwMode="auto">
          <a:xfrm>
            <a:off x="4249601" y="3437260"/>
            <a:ext cx="728615" cy="722128"/>
          </a:xfrm>
          <a:prstGeom prst="ellipse">
            <a:avLst/>
          </a:prstGeom>
          <a:solidFill>
            <a:srgbClr val="FFFFFF"/>
          </a:solidFill>
          <a:ln>
            <a:noFill/>
          </a:ln>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zh-CN" altLang="zh-CN">
              <a:solidFill>
                <a:schemeClr val="bg1"/>
              </a:solidFill>
              <a:latin typeface="Calibri" panose="020F0502020204030204" pitchFamily="34" charset="0"/>
            </a:endParaRPr>
          </a:p>
        </p:txBody>
      </p:sp>
      <p:sp>
        <p:nvSpPr>
          <p:cNvPr id="31" name="Freeform 23"/>
          <p:cNvSpPr/>
          <p:nvPr/>
        </p:nvSpPr>
        <p:spPr bwMode="auto">
          <a:xfrm>
            <a:off x="7131628" y="3350776"/>
            <a:ext cx="892931" cy="1986935"/>
          </a:xfrm>
          <a:custGeom>
            <a:avLst/>
            <a:gdLst>
              <a:gd name="T0" fmla="*/ 655637 w 215"/>
              <a:gd name="T1" fmla="*/ 1458913 h 479"/>
              <a:gd name="T2" fmla="*/ 655637 w 215"/>
              <a:gd name="T3" fmla="*/ 328941 h 479"/>
              <a:gd name="T4" fmla="*/ 329343 w 215"/>
              <a:gd name="T5" fmla="*/ 0 h 479"/>
              <a:gd name="T6" fmla="*/ 0 w 215"/>
              <a:gd name="T7" fmla="*/ 328941 h 479"/>
              <a:gd name="T8" fmla="*/ 0 w 215"/>
              <a:gd name="T9" fmla="*/ 1458913 h 479"/>
              <a:gd name="T10" fmla="*/ 655637 w 215"/>
              <a:gd name="T11" fmla="*/ 1458913 h 479"/>
              <a:gd name="T12" fmla="*/ 0 60000 65536"/>
              <a:gd name="T13" fmla="*/ 0 60000 65536"/>
              <a:gd name="T14" fmla="*/ 0 60000 65536"/>
              <a:gd name="T15" fmla="*/ 0 60000 65536"/>
              <a:gd name="T16" fmla="*/ 0 60000 65536"/>
              <a:gd name="T17" fmla="*/ 0 60000 65536"/>
              <a:gd name="T18" fmla="*/ 0 w 215"/>
              <a:gd name="T19" fmla="*/ 0 h 479"/>
              <a:gd name="T20" fmla="*/ 215 w 215"/>
              <a:gd name="T21" fmla="*/ 479 h 479"/>
            </a:gdLst>
            <a:ahLst/>
            <a:cxnLst>
              <a:cxn ang="T12">
                <a:pos x="T0" y="T1"/>
              </a:cxn>
              <a:cxn ang="T13">
                <a:pos x="T2" y="T3"/>
              </a:cxn>
              <a:cxn ang="T14">
                <a:pos x="T4" y="T5"/>
              </a:cxn>
              <a:cxn ang="T15">
                <a:pos x="T6" y="T7"/>
              </a:cxn>
              <a:cxn ang="T16">
                <a:pos x="T8" y="T9"/>
              </a:cxn>
              <a:cxn ang="T17">
                <a:pos x="T10" y="T11"/>
              </a:cxn>
            </a:cxnLst>
            <a:rect l="T18" t="T19" r="T20" b="T21"/>
            <a:pathLst>
              <a:path w="215" h="479">
                <a:moveTo>
                  <a:pt x="215" y="479"/>
                </a:moveTo>
                <a:cubicBezTo>
                  <a:pt x="215" y="108"/>
                  <a:pt x="215" y="108"/>
                  <a:pt x="215" y="108"/>
                </a:cubicBezTo>
                <a:cubicBezTo>
                  <a:pt x="215" y="49"/>
                  <a:pt x="167" y="0"/>
                  <a:pt x="108" y="0"/>
                </a:cubicBezTo>
                <a:cubicBezTo>
                  <a:pt x="48" y="0"/>
                  <a:pt x="0" y="49"/>
                  <a:pt x="0" y="108"/>
                </a:cubicBezTo>
                <a:cubicBezTo>
                  <a:pt x="0" y="479"/>
                  <a:pt x="0" y="479"/>
                  <a:pt x="0" y="479"/>
                </a:cubicBezTo>
                <a:lnTo>
                  <a:pt x="215" y="479"/>
                </a:lnTo>
                <a:close/>
              </a:path>
            </a:pathLst>
          </a:custGeom>
          <a:solidFill>
            <a:schemeClr val="accent1"/>
          </a:solidFill>
          <a:ln>
            <a:noFill/>
          </a:ln>
        </p:spPr>
        <p:txBody>
          <a:bodyPr/>
          <a:lstStyle/>
          <a:p>
            <a:endParaRPr lang="zh-CN" altLang="en-US">
              <a:solidFill>
                <a:schemeClr val="bg1"/>
              </a:solidFill>
            </a:endParaRPr>
          </a:p>
        </p:txBody>
      </p:sp>
      <p:sp>
        <p:nvSpPr>
          <p:cNvPr id="32" name="Oval 24"/>
          <p:cNvSpPr>
            <a:spLocks noChangeArrowheads="1"/>
          </p:cNvSpPr>
          <p:nvPr/>
        </p:nvSpPr>
        <p:spPr bwMode="auto">
          <a:xfrm>
            <a:off x="7215947" y="3437260"/>
            <a:ext cx="726452" cy="722128"/>
          </a:xfrm>
          <a:prstGeom prst="ellipse">
            <a:avLst/>
          </a:prstGeom>
          <a:solidFill>
            <a:srgbClr val="FFFFFF"/>
          </a:solidFill>
          <a:ln>
            <a:noFill/>
          </a:ln>
        </p:spPr>
        <p:txBody>
          <a:bodyPr/>
          <a:lstStyle/>
          <a:p>
            <a:endParaRPr lang="zh-CN" altLang="zh-CN">
              <a:solidFill>
                <a:schemeClr val="bg1"/>
              </a:solidFill>
              <a:latin typeface="Calibri" panose="020F0502020204030204" pitchFamily="34" charset="0"/>
              <a:ea typeface="宋体" panose="02010600030101010101" pitchFamily="2" charset="-122"/>
            </a:endParaRPr>
          </a:p>
        </p:txBody>
      </p:sp>
      <p:sp>
        <p:nvSpPr>
          <p:cNvPr id="33" name="Freeform 25"/>
          <p:cNvSpPr/>
          <p:nvPr/>
        </p:nvSpPr>
        <p:spPr bwMode="auto">
          <a:xfrm>
            <a:off x="6143565" y="2258936"/>
            <a:ext cx="892932" cy="1982609"/>
          </a:xfrm>
          <a:custGeom>
            <a:avLst/>
            <a:gdLst>
              <a:gd name="T0" fmla="*/ 0 w 215"/>
              <a:gd name="T1" fmla="*/ 0 h 478"/>
              <a:gd name="T2" fmla="*/ 0 w 215"/>
              <a:gd name="T3" fmla="*/ 1129871 h 478"/>
              <a:gd name="T4" fmla="*/ 329344 w 215"/>
              <a:gd name="T5" fmla="*/ 1455737 h 478"/>
              <a:gd name="T6" fmla="*/ 655638 w 215"/>
              <a:gd name="T7" fmla="*/ 1129871 h 478"/>
              <a:gd name="T8" fmla="*/ 655638 w 215"/>
              <a:gd name="T9" fmla="*/ 0 h 478"/>
              <a:gd name="T10" fmla="*/ 0 w 215"/>
              <a:gd name="T11" fmla="*/ 0 h 478"/>
              <a:gd name="T12" fmla="*/ 0 60000 65536"/>
              <a:gd name="T13" fmla="*/ 0 60000 65536"/>
              <a:gd name="T14" fmla="*/ 0 60000 65536"/>
              <a:gd name="T15" fmla="*/ 0 60000 65536"/>
              <a:gd name="T16" fmla="*/ 0 60000 65536"/>
              <a:gd name="T17" fmla="*/ 0 60000 65536"/>
              <a:gd name="T18" fmla="*/ 0 w 215"/>
              <a:gd name="T19" fmla="*/ 0 h 478"/>
              <a:gd name="T20" fmla="*/ 215 w 215"/>
              <a:gd name="T21" fmla="*/ 478 h 478"/>
            </a:gdLst>
            <a:ahLst/>
            <a:cxnLst>
              <a:cxn ang="T12">
                <a:pos x="T0" y="T1"/>
              </a:cxn>
              <a:cxn ang="T13">
                <a:pos x="T2" y="T3"/>
              </a:cxn>
              <a:cxn ang="T14">
                <a:pos x="T4" y="T5"/>
              </a:cxn>
              <a:cxn ang="T15">
                <a:pos x="T6" y="T7"/>
              </a:cxn>
              <a:cxn ang="T16">
                <a:pos x="T8" y="T9"/>
              </a:cxn>
              <a:cxn ang="T17">
                <a:pos x="T10" y="T11"/>
              </a:cxn>
            </a:cxnLst>
            <a:rect l="T18" t="T19" r="T20" b="T21"/>
            <a:pathLst>
              <a:path w="215" h="478">
                <a:moveTo>
                  <a:pt x="0" y="0"/>
                </a:moveTo>
                <a:cubicBezTo>
                  <a:pt x="0" y="371"/>
                  <a:pt x="0" y="371"/>
                  <a:pt x="0" y="371"/>
                </a:cubicBezTo>
                <a:cubicBezTo>
                  <a:pt x="0" y="430"/>
                  <a:pt x="48" y="478"/>
                  <a:pt x="108" y="478"/>
                </a:cubicBezTo>
                <a:cubicBezTo>
                  <a:pt x="167" y="478"/>
                  <a:pt x="215" y="430"/>
                  <a:pt x="215" y="371"/>
                </a:cubicBezTo>
                <a:cubicBezTo>
                  <a:pt x="215" y="0"/>
                  <a:pt x="215" y="0"/>
                  <a:pt x="215" y="0"/>
                </a:cubicBezTo>
                <a:lnTo>
                  <a:pt x="0" y="0"/>
                </a:lnTo>
                <a:close/>
              </a:path>
            </a:pathLst>
          </a:custGeom>
          <a:solidFill>
            <a:schemeClr val="accent1"/>
          </a:solidFill>
          <a:ln>
            <a:noFill/>
          </a:ln>
        </p:spPr>
        <p:txBody>
          <a:bodyPr/>
          <a:lstStyle/>
          <a:p>
            <a:endParaRPr lang="zh-CN" altLang="en-US">
              <a:solidFill>
                <a:schemeClr val="bg1"/>
              </a:solidFill>
            </a:endParaRPr>
          </a:p>
        </p:txBody>
      </p:sp>
      <p:sp>
        <p:nvSpPr>
          <p:cNvPr id="34" name="Oval 26"/>
          <p:cNvSpPr>
            <a:spLocks noChangeArrowheads="1"/>
          </p:cNvSpPr>
          <p:nvPr/>
        </p:nvSpPr>
        <p:spPr bwMode="auto">
          <a:xfrm>
            <a:off x="6227886" y="3437260"/>
            <a:ext cx="726452" cy="722128"/>
          </a:xfrm>
          <a:prstGeom prst="ellipse">
            <a:avLst/>
          </a:prstGeom>
          <a:solidFill>
            <a:srgbClr val="FFFFFF"/>
          </a:solidFill>
          <a:ln>
            <a:noFill/>
          </a:ln>
        </p:spPr>
        <p:txBody>
          <a:bodyPr/>
          <a:lstStyle/>
          <a:p>
            <a:endParaRPr lang="zh-CN" altLang="zh-CN">
              <a:solidFill>
                <a:schemeClr val="bg1"/>
              </a:solidFill>
              <a:latin typeface="Calibri" panose="020F0502020204030204" pitchFamily="34" charset="0"/>
              <a:ea typeface="宋体" panose="02010600030101010101" pitchFamily="2" charset="-122"/>
            </a:endParaRPr>
          </a:p>
        </p:txBody>
      </p:sp>
      <p:sp>
        <p:nvSpPr>
          <p:cNvPr id="35" name="Freeform 27"/>
          <p:cNvSpPr/>
          <p:nvPr/>
        </p:nvSpPr>
        <p:spPr bwMode="auto">
          <a:xfrm>
            <a:off x="5155505" y="3350776"/>
            <a:ext cx="892931" cy="1986935"/>
          </a:xfrm>
          <a:custGeom>
            <a:avLst/>
            <a:gdLst>
              <a:gd name="T0" fmla="*/ 655637 w 215"/>
              <a:gd name="T1" fmla="*/ 1458913 h 479"/>
              <a:gd name="T2" fmla="*/ 655637 w 215"/>
              <a:gd name="T3" fmla="*/ 328941 h 479"/>
              <a:gd name="T4" fmla="*/ 329343 w 215"/>
              <a:gd name="T5" fmla="*/ 0 h 479"/>
              <a:gd name="T6" fmla="*/ 0 w 215"/>
              <a:gd name="T7" fmla="*/ 328941 h 479"/>
              <a:gd name="T8" fmla="*/ 0 w 215"/>
              <a:gd name="T9" fmla="*/ 1458913 h 479"/>
              <a:gd name="T10" fmla="*/ 655637 w 215"/>
              <a:gd name="T11" fmla="*/ 1458913 h 479"/>
              <a:gd name="T12" fmla="*/ 0 60000 65536"/>
              <a:gd name="T13" fmla="*/ 0 60000 65536"/>
              <a:gd name="T14" fmla="*/ 0 60000 65536"/>
              <a:gd name="T15" fmla="*/ 0 60000 65536"/>
              <a:gd name="T16" fmla="*/ 0 60000 65536"/>
              <a:gd name="T17" fmla="*/ 0 60000 65536"/>
              <a:gd name="T18" fmla="*/ 0 w 215"/>
              <a:gd name="T19" fmla="*/ 0 h 479"/>
              <a:gd name="T20" fmla="*/ 215 w 215"/>
              <a:gd name="T21" fmla="*/ 479 h 479"/>
            </a:gdLst>
            <a:ahLst/>
            <a:cxnLst>
              <a:cxn ang="T12">
                <a:pos x="T0" y="T1"/>
              </a:cxn>
              <a:cxn ang="T13">
                <a:pos x="T2" y="T3"/>
              </a:cxn>
              <a:cxn ang="T14">
                <a:pos x="T4" y="T5"/>
              </a:cxn>
              <a:cxn ang="T15">
                <a:pos x="T6" y="T7"/>
              </a:cxn>
              <a:cxn ang="T16">
                <a:pos x="T8" y="T9"/>
              </a:cxn>
              <a:cxn ang="T17">
                <a:pos x="T10" y="T11"/>
              </a:cxn>
            </a:cxnLst>
            <a:rect l="T18" t="T19" r="T20" b="T21"/>
            <a:pathLst>
              <a:path w="215" h="479">
                <a:moveTo>
                  <a:pt x="215" y="479"/>
                </a:moveTo>
                <a:cubicBezTo>
                  <a:pt x="215" y="108"/>
                  <a:pt x="215" y="108"/>
                  <a:pt x="215" y="108"/>
                </a:cubicBezTo>
                <a:cubicBezTo>
                  <a:pt x="215" y="49"/>
                  <a:pt x="167" y="0"/>
                  <a:pt x="108" y="0"/>
                </a:cubicBezTo>
                <a:cubicBezTo>
                  <a:pt x="48" y="0"/>
                  <a:pt x="0" y="49"/>
                  <a:pt x="0" y="108"/>
                </a:cubicBezTo>
                <a:cubicBezTo>
                  <a:pt x="0" y="479"/>
                  <a:pt x="0" y="479"/>
                  <a:pt x="0" y="479"/>
                </a:cubicBezTo>
                <a:lnTo>
                  <a:pt x="215" y="479"/>
                </a:lnTo>
                <a:close/>
              </a:path>
            </a:pathLst>
          </a:custGeom>
          <a:solidFill>
            <a:schemeClr val="accent1"/>
          </a:solidFill>
          <a:ln>
            <a:noFill/>
          </a:ln>
        </p:spPr>
        <p:txBody>
          <a:bodyPr/>
          <a:lstStyle/>
          <a:p>
            <a:endParaRPr lang="zh-CN" altLang="en-US">
              <a:solidFill>
                <a:schemeClr val="bg1"/>
              </a:solidFill>
            </a:endParaRPr>
          </a:p>
        </p:txBody>
      </p:sp>
      <p:sp>
        <p:nvSpPr>
          <p:cNvPr id="36" name="Oval 28"/>
          <p:cNvSpPr>
            <a:spLocks noChangeArrowheads="1"/>
          </p:cNvSpPr>
          <p:nvPr/>
        </p:nvSpPr>
        <p:spPr bwMode="auto">
          <a:xfrm>
            <a:off x="5239824" y="3437260"/>
            <a:ext cx="726452" cy="722128"/>
          </a:xfrm>
          <a:prstGeom prst="ellipse">
            <a:avLst/>
          </a:prstGeom>
          <a:solidFill>
            <a:srgbClr val="FFFFFF"/>
          </a:solidFill>
          <a:ln>
            <a:noFill/>
          </a:ln>
        </p:spPr>
        <p:txBody>
          <a:bodyPr/>
          <a:lstStyle/>
          <a:p>
            <a:endParaRPr lang="zh-CN" altLang="zh-CN">
              <a:solidFill>
                <a:schemeClr val="bg1"/>
              </a:solidFill>
              <a:latin typeface="Calibri" panose="020F0502020204030204" pitchFamily="34" charset="0"/>
              <a:ea typeface="宋体" panose="02010600030101010101" pitchFamily="2" charset="-122"/>
            </a:endParaRPr>
          </a:p>
        </p:txBody>
      </p:sp>
      <p:sp>
        <p:nvSpPr>
          <p:cNvPr id="37" name="Freeform 31"/>
          <p:cNvSpPr>
            <a:spLocks noEditPoints="1"/>
          </p:cNvSpPr>
          <p:nvPr/>
        </p:nvSpPr>
        <p:spPr bwMode="auto">
          <a:xfrm>
            <a:off x="7434316" y="3616711"/>
            <a:ext cx="278905" cy="356739"/>
          </a:xfrm>
          <a:custGeom>
            <a:avLst/>
            <a:gdLst>
              <a:gd name="T0" fmla="*/ 183391 w 67"/>
              <a:gd name="T1" fmla="*/ 234525 h 86"/>
              <a:gd name="T2" fmla="*/ 168109 w 67"/>
              <a:gd name="T3" fmla="*/ 249754 h 86"/>
              <a:gd name="T4" fmla="*/ 116148 w 67"/>
              <a:gd name="T5" fmla="*/ 261937 h 86"/>
              <a:gd name="T6" fmla="*/ 67243 w 67"/>
              <a:gd name="T7" fmla="*/ 240617 h 86"/>
              <a:gd name="T8" fmla="*/ 67243 w 67"/>
              <a:gd name="T9" fmla="*/ 240617 h 86"/>
              <a:gd name="T10" fmla="*/ 67243 w 67"/>
              <a:gd name="T11" fmla="*/ 240617 h 86"/>
              <a:gd name="T12" fmla="*/ 51961 w 67"/>
              <a:gd name="T13" fmla="*/ 222342 h 86"/>
              <a:gd name="T14" fmla="*/ 24452 w 67"/>
              <a:gd name="T15" fmla="*/ 176655 h 86"/>
              <a:gd name="T16" fmla="*/ 24452 w 67"/>
              <a:gd name="T17" fmla="*/ 176655 h 86"/>
              <a:gd name="T18" fmla="*/ 9170 w 67"/>
              <a:gd name="T19" fmla="*/ 149243 h 86"/>
              <a:gd name="T20" fmla="*/ 27509 w 67"/>
              <a:gd name="T21" fmla="*/ 112694 h 86"/>
              <a:gd name="T22" fmla="*/ 51961 w 67"/>
              <a:gd name="T23" fmla="*/ 124877 h 86"/>
              <a:gd name="T24" fmla="*/ 55017 w 67"/>
              <a:gd name="T25" fmla="*/ 124877 h 86"/>
              <a:gd name="T26" fmla="*/ 55017 w 67"/>
              <a:gd name="T27" fmla="*/ 127923 h 86"/>
              <a:gd name="T28" fmla="*/ 55017 w 67"/>
              <a:gd name="T29" fmla="*/ 42641 h 86"/>
              <a:gd name="T30" fmla="*/ 91696 w 67"/>
              <a:gd name="T31" fmla="*/ 21320 h 86"/>
              <a:gd name="T32" fmla="*/ 134487 w 67"/>
              <a:gd name="T33" fmla="*/ 21320 h 86"/>
              <a:gd name="T34" fmla="*/ 171165 w 67"/>
              <a:gd name="T35" fmla="*/ 42641 h 86"/>
              <a:gd name="T36" fmla="*/ 171165 w 67"/>
              <a:gd name="T37" fmla="*/ 42641 h 86"/>
              <a:gd name="T38" fmla="*/ 171165 w 67"/>
              <a:gd name="T39" fmla="*/ 42641 h 86"/>
              <a:gd name="T40" fmla="*/ 204787 w 67"/>
              <a:gd name="T41" fmla="*/ 63961 h 86"/>
              <a:gd name="T42" fmla="*/ 204787 w 67"/>
              <a:gd name="T43" fmla="*/ 179701 h 86"/>
              <a:gd name="T44" fmla="*/ 198674 w 67"/>
              <a:gd name="T45" fmla="*/ 210159 h 86"/>
              <a:gd name="T46" fmla="*/ 183391 w 67"/>
              <a:gd name="T47" fmla="*/ 234525 h 86"/>
              <a:gd name="T48" fmla="*/ 158939 w 67"/>
              <a:gd name="T49" fmla="*/ 231479 h 86"/>
              <a:gd name="T50" fmla="*/ 158939 w 67"/>
              <a:gd name="T51" fmla="*/ 231479 h 86"/>
              <a:gd name="T52" fmla="*/ 171165 w 67"/>
              <a:gd name="T53" fmla="*/ 222342 h 86"/>
              <a:gd name="T54" fmla="*/ 183391 w 67"/>
              <a:gd name="T55" fmla="*/ 204067 h 86"/>
              <a:gd name="T56" fmla="*/ 186448 w 67"/>
              <a:gd name="T57" fmla="*/ 179701 h 86"/>
              <a:gd name="T58" fmla="*/ 186448 w 67"/>
              <a:gd name="T59" fmla="*/ 63961 h 86"/>
              <a:gd name="T60" fmla="*/ 177278 w 67"/>
              <a:gd name="T61" fmla="*/ 63961 h 86"/>
              <a:gd name="T62" fmla="*/ 177278 w 67"/>
              <a:gd name="T63" fmla="*/ 118785 h 86"/>
              <a:gd name="T64" fmla="*/ 152826 w 67"/>
              <a:gd name="T65" fmla="*/ 118785 h 86"/>
              <a:gd name="T66" fmla="*/ 152826 w 67"/>
              <a:gd name="T67" fmla="*/ 42641 h 86"/>
              <a:gd name="T68" fmla="*/ 143657 w 67"/>
              <a:gd name="T69" fmla="*/ 42641 h 86"/>
              <a:gd name="T70" fmla="*/ 143657 w 67"/>
              <a:gd name="T71" fmla="*/ 42641 h 86"/>
              <a:gd name="T72" fmla="*/ 143657 w 67"/>
              <a:gd name="T73" fmla="*/ 118785 h 86"/>
              <a:gd name="T74" fmla="*/ 119204 w 67"/>
              <a:gd name="T75" fmla="*/ 118785 h 86"/>
              <a:gd name="T76" fmla="*/ 119204 w 67"/>
              <a:gd name="T77" fmla="*/ 30458 h 86"/>
              <a:gd name="T78" fmla="*/ 106978 w 67"/>
              <a:gd name="T79" fmla="*/ 30458 h 86"/>
              <a:gd name="T80" fmla="*/ 106978 w 67"/>
              <a:gd name="T81" fmla="*/ 118785 h 86"/>
              <a:gd name="T82" fmla="*/ 85583 w 67"/>
              <a:gd name="T83" fmla="*/ 118785 h 86"/>
              <a:gd name="T84" fmla="*/ 85583 w 67"/>
              <a:gd name="T85" fmla="*/ 42641 h 86"/>
              <a:gd name="T86" fmla="*/ 73357 w 67"/>
              <a:gd name="T87" fmla="*/ 42641 h 86"/>
              <a:gd name="T88" fmla="*/ 73357 w 67"/>
              <a:gd name="T89" fmla="*/ 149243 h 86"/>
              <a:gd name="T90" fmla="*/ 48904 w 67"/>
              <a:gd name="T91" fmla="*/ 155335 h 86"/>
              <a:gd name="T92" fmla="*/ 36678 w 67"/>
              <a:gd name="T93" fmla="*/ 134014 h 86"/>
              <a:gd name="T94" fmla="*/ 24452 w 67"/>
              <a:gd name="T95" fmla="*/ 140106 h 86"/>
              <a:gd name="T96" fmla="*/ 39735 w 67"/>
              <a:gd name="T97" fmla="*/ 167518 h 86"/>
              <a:gd name="T98" fmla="*/ 39735 w 67"/>
              <a:gd name="T99" fmla="*/ 167518 h 86"/>
              <a:gd name="T100" fmla="*/ 67243 w 67"/>
              <a:gd name="T101" fmla="*/ 213205 h 86"/>
              <a:gd name="T102" fmla="*/ 79470 w 67"/>
              <a:gd name="T103" fmla="*/ 225388 h 86"/>
              <a:gd name="T104" fmla="*/ 116148 w 67"/>
              <a:gd name="T105" fmla="*/ 243662 h 86"/>
              <a:gd name="T106" fmla="*/ 158939 w 67"/>
              <a:gd name="T107" fmla="*/ 231479 h 8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7"/>
              <a:gd name="T163" fmla="*/ 0 h 86"/>
              <a:gd name="T164" fmla="*/ 67 w 67"/>
              <a:gd name="T165" fmla="*/ 86 h 8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7" h="86">
                <a:moveTo>
                  <a:pt x="60" y="77"/>
                </a:moveTo>
                <a:cubicBezTo>
                  <a:pt x="59" y="79"/>
                  <a:pt x="57" y="80"/>
                  <a:pt x="55" y="82"/>
                </a:cubicBezTo>
                <a:cubicBezTo>
                  <a:pt x="50" y="85"/>
                  <a:pt x="44" y="86"/>
                  <a:pt x="38" y="86"/>
                </a:cubicBezTo>
                <a:cubicBezTo>
                  <a:pt x="32" y="85"/>
                  <a:pt x="26" y="83"/>
                  <a:pt x="22" y="79"/>
                </a:cubicBezTo>
                <a:cubicBezTo>
                  <a:pt x="22" y="79"/>
                  <a:pt x="22" y="79"/>
                  <a:pt x="22" y="79"/>
                </a:cubicBezTo>
                <a:cubicBezTo>
                  <a:pt x="22" y="79"/>
                  <a:pt x="22" y="79"/>
                  <a:pt x="22" y="79"/>
                </a:cubicBezTo>
                <a:cubicBezTo>
                  <a:pt x="20" y="77"/>
                  <a:pt x="18" y="75"/>
                  <a:pt x="17" y="73"/>
                </a:cubicBezTo>
                <a:cubicBezTo>
                  <a:pt x="8" y="58"/>
                  <a:pt x="8" y="58"/>
                  <a:pt x="8" y="58"/>
                </a:cubicBezTo>
                <a:cubicBezTo>
                  <a:pt x="8" y="58"/>
                  <a:pt x="8" y="58"/>
                  <a:pt x="8" y="58"/>
                </a:cubicBezTo>
                <a:cubicBezTo>
                  <a:pt x="3" y="49"/>
                  <a:pt x="3" y="49"/>
                  <a:pt x="3" y="49"/>
                </a:cubicBezTo>
                <a:cubicBezTo>
                  <a:pt x="0" y="44"/>
                  <a:pt x="3" y="38"/>
                  <a:pt x="9" y="37"/>
                </a:cubicBezTo>
                <a:cubicBezTo>
                  <a:pt x="12" y="37"/>
                  <a:pt x="15" y="38"/>
                  <a:pt x="17" y="41"/>
                </a:cubicBezTo>
                <a:cubicBezTo>
                  <a:pt x="17" y="41"/>
                  <a:pt x="18" y="41"/>
                  <a:pt x="18" y="41"/>
                </a:cubicBezTo>
                <a:cubicBezTo>
                  <a:pt x="18" y="42"/>
                  <a:pt x="18" y="42"/>
                  <a:pt x="18" y="42"/>
                </a:cubicBezTo>
                <a:cubicBezTo>
                  <a:pt x="18" y="14"/>
                  <a:pt x="18" y="14"/>
                  <a:pt x="18" y="14"/>
                </a:cubicBezTo>
                <a:cubicBezTo>
                  <a:pt x="18" y="8"/>
                  <a:pt x="25" y="4"/>
                  <a:pt x="30" y="7"/>
                </a:cubicBezTo>
                <a:cubicBezTo>
                  <a:pt x="32" y="0"/>
                  <a:pt x="42" y="0"/>
                  <a:pt x="44" y="7"/>
                </a:cubicBezTo>
                <a:cubicBezTo>
                  <a:pt x="49" y="4"/>
                  <a:pt x="56" y="8"/>
                  <a:pt x="56" y="14"/>
                </a:cubicBezTo>
                <a:cubicBezTo>
                  <a:pt x="56" y="14"/>
                  <a:pt x="56" y="14"/>
                  <a:pt x="56" y="14"/>
                </a:cubicBezTo>
                <a:cubicBezTo>
                  <a:pt x="56" y="14"/>
                  <a:pt x="56" y="14"/>
                  <a:pt x="56" y="14"/>
                </a:cubicBezTo>
                <a:cubicBezTo>
                  <a:pt x="61" y="12"/>
                  <a:pt x="67" y="15"/>
                  <a:pt x="67" y="21"/>
                </a:cubicBezTo>
                <a:cubicBezTo>
                  <a:pt x="67" y="59"/>
                  <a:pt x="67" y="59"/>
                  <a:pt x="67" y="59"/>
                </a:cubicBezTo>
                <a:cubicBezTo>
                  <a:pt x="67" y="62"/>
                  <a:pt x="66" y="66"/>
                  <a:pt x="65" y="69"/>
                </a:cubicBezTo>
                <a:cubicBezTo>
                  <a:pt x="64" y="72"/>
                  <a:pt x="63" y="75"/>
                  <a:pt x="60" y="77"/>
                </a:cubicBezTo>
                <a:close/>
                <a:moveTo>
                  <a:pt x="52" y="76"/>
                </a:moveTo>
                <a:cubicBezTo>
                  <a:pt x="52" y="76"/>
                  <a:pt x="52" y="76"/>
                  <a:pt x="52" y="76"/>
                </a:cubicBezTo>
                <a:cubicBezTo>
                  <a:pt x="53" y="76"/>
                  <a:pt x="55" y="74"/>
                  <a:pt x="56" y="73"/>
                </a:cubicBezTo>
                <a:cubicBezTo>
                  <a:pt x="58" y="71"/>
                  <a:pt x="59" y="69"/>
                  <a:pt x="60" y="67"/>
                </a:cubicBezTo>
                <a:cubicBezTo>
                  <a:pt x="61" y="64"/>
                  <a:pt x="61" y="62"/>
                  <a:pt x="61" y="59"/>
                </a:cubicBezTo>
                <a:cubicBezTo>
                  <a:pt x="61" y="21"/>
                  <a:pt x="61" y="21"/>
                  <a:pt x="61" y="21"/>
                </a:cubicBezTo>
                <a:cubicBezTo>
                  <a:pt x="61" y="19"/>
                  <a:pt x="58" y="19"/>
                  <a:pt x="58" y="21"/>
                </a:cubicBezTo>
                <a:cubicBezTo>
                  <a:pt x="58" y="39"/>
                  <a:pt x="58" y="39"/>
                  <a:pt x="58" y="39"/>
                </a:cubicBezTo>
                <a:cubicBezTo>
                  <a:pt x="58" y="44"/>
                  <a:pt x="50" y="44"/>
                  <a:pt x="50" y="39"/>
                </a:cubicBezTo>
                <a:cubicBezTo>
                  <a:pt x="50" y="14"/>
                  <a:pt x="50" y="14"/>
                  <a:pt x="50" y="14"/>
                </a:cubicBezTo>
                <a:cubicBezTo>
                  <a:pt x="50" y="12"/>
                  <a:pt x="47" y="12"/>
                  <a:pt x="47" y="14"/>
                </a:cubicBezTo>
                <a:cubicBezTo>
                  <a:pt x="47" y="14"/>
                  <a:pt x="47" y="14"/>
                  <a:pt x="47" y="14"/>
                </a:cubicBezTo>
                <a:cubicBezTo>
                  <a:pt x="47" y="39"/>
                  <a:pt x="47" y="39"/>
                  <a:pt x="47" y="39"/>
                </a:cubicBezTo>
                <a:cubicBezTo>
                  <a:pt x="47" y="44"/>
                  <a:pt x="39" y="44"/>
                  <a:pt x="39" y="39"/>
                </a:cubicBezTo>
                <a:cubicBezTo>
                  <a:pt x="39" y="10"/>
                  <a:pt x="39" y="10"/>
                  <a:pt x="39" y="10"/>
                </a:cubicBezTo>
                <a:cubicBezTo>
                  <a:pt x="39" y="7"/>
                  <a:pt x="35" y="7"/>
                  <a:pt x="35" y="10"/>
                </a:cubicBezTo>
                <a:cubicBezTo>
                  <a:pt x="35" y="39"/>
                  <a:pt x="35" y="39"/>
                  <a:pt x="35" y="39"/>
                </a:cubicBezTo>
                <a:cubicBezTo>
                  <a:pt x="35" y="44"/>
                  <a:pt x="28" y="44"/>
                  <a:pt x="28" y="39"/>
                </a:cubicBezTo>
                <a:cubicBezTo>
                  <a:pt x="28" y="14"/>
                  <a:pt x="28" y="14"/>
                  <a:pt x="28" y="14"/>
                </a:cubicBezTo>
                <a:cubicBezTo>
                  <a:pt x="28" y="12"/>
                  <a:pt x="24" y="12"/>
                  <a:pt x="24" y="14"/>
                </a:cubicBezTo>
                <a:cubicBezTo>
                  <a:pt x="24" y="49"/>
                  <a:pt x="24" y="49"/>
                  <a:pt x="24" y="49"/>
                </a:cubicBezTo>
                <a:cubicBezTo>
                  <a:pt x="24" y="53"/>
                  <a:pt x="19" y="55"/>
                  <a:pt x="16" y="51"/>
                </a:cubicBezTo>
                <a:cubicBezTo>
                  <a:pt x="12" y="44"/>
                  <a:pt x="12" y="44"/>
                  <a:pt x="12" y="44"/>
                </a:cubicBezTo>
                <a:cubicBezTo>
                  <a:pt x="11" y="42"/>
                  <a:pt x="7" y="43"/>
                  <a:pt x="8" y="46"/>
                </a:cubicBezTo>
                <a:cubicBezTo>
                  <a:pt x="13" y="55"/>
                  <a:pt x="13" y="55"/>
                  <a:pt x="13" y="55"/>
                </a:cubicBezTo>
                <a:cubicBezTo>
                  <a:pt x="13" y="55"/>
                  <a:pt x="13" y="55"/>
                  <a:pt x="13" y="55"/>
                </a:cubicBezTo>
                <a:cubicBezTo>
                  <a:pt x="22" y="70"/>
                  <a:pt x="22" y="70"/>
                  <a:pt x="22" y="70"/>
                </a:cubicBezTo>
                <a:cubicBezTo>
                  <a:pt x="23" y="72"/>
                  <a:pt x="24" y="73"/>
                  <a:pt x="26" y="74"/>
                </a:cubicBezTo>
                <a:cubicBezTo>
                  <a:pt x="29" y="77"/>
                  <a:pt x="34" y="79"/>
                  <a:pt x="38" y="80"/>
                </a:cubicBezTo>
                <a:cubicBezTo>
                  <a:pt x="43" y="80"/>
                  <a:pt x="48" y="79"/>
                  <a:pt x="52" y="76"/>
                </a:cubicBezTo>
                <a:close/>
              </a:path>
            </a:pathLst>
          </a:custGeom>
          <a:solidFill>
            <a:schemeClr val="accent1"/>
          </a:solidFill>
          <a:ln>
            <a:noFill/>
          </a:ln>
        </p:spPr>
        <p:txBody>
          <a:bodyPr/>
          <a:lstStyle/>
          <a:p>
            <a:endParaRPr lang="zh-CN" altLang="en-US">
              <a:solidFill>
                <a:schemeClr val="bg1"/>
              </a:solidFill>
            </a:endParaRPr>
          </a:p>
        </p:txBody>
      </p:sp>
      <p:sp>
        <p:nvSpPr>
          <p:cNvPr id="38" name="Freeform 32"/>
          <p:cNvSpPr>
            <a:spLocks noEditPoints="1"/>
          </p:cNvSpPr>
          <p:nvPr/>
        </p:nvSpPr>
        <p:spPr bwMode="auto">
          <a:xfrm>
            <a:off x="5443059" y="3649142"/>
            <a:ext cx="317824" cy="298364"/>
          </a:xfrm>
          <a:custGeom>
            <a:avLst/>
            <a:gdLst>
              <a:gd name="T0" fmla="*/ 115166 w 77"/>
              <a:gd name="T1" fmla="*/ 54769 h 72"/>
              <a:gd name="T2" fmla="*/ 118197 w 77"/>
              <a:gd name="T3" fmla="*/ 124751 h 72"/>
              <a:gd name="T4" fmla="*/ 124258 w 77"/>
              <a:gd name="T5" fmla="*/ 39555 h 72"/>
              <a:gd name="T6" fmla="*/ 115166 w 77"/>
              <a:gd name="T7" fmla="*/ 36512 h 72"/>
              <a:gd name="T8" fmla="*/ 96982 w 77"/>
              <a:gd name="T9" fmla="*/ 66940 h 72"/>
              <a:gd name="T10" fmla="*/ 224271 w 77"/>
              <a:gd name="T11" fmla="*/ 27384 h 72"/>
              <a:gd name="T12" fmla="*/ 200025 w 77"/>
              <a:gd name="T13" fmla="*/ 27384 h 72"/>
              <a:gd name="T14" fmla="*/ 190933 w 77"/>
              <a:gd name="T15" fmla="*/ 0 h 72"/>
              <a:gd name="T16" fmla="*/ 33338 w 77"/>
              <a:gd name="T17" fmla="*/ 9128 h 72"/>
              <a:gd name="T18" fmla="*/ 9092 w 77"/>
              <a:gd name="T19" fmla="*/ 27384 h 72"/>
              <a:gd name="T20" fmla="*/ 0 w 77"/>
              <a:gd name="T21" fmla="*/ 88239 h 72"/>
              <a:gd name="T22" fmla="*/ 15153 w 77"/>
              <a:gd name="T23" fmla="*/ 124751 h 72"/>
              <a:gd name="T24" fmla="*/ 109105 w 77"/>
              <a:gd name="T25" fmla="*/ 179520 h 72"/>
              <a:gd name="T26" fmla="*/ 69706 w 77"/>
              <a:gd name="T27" fmla="*/ 200819 h 72"/>
              <a:gd name="T28" fmla="*/ 69706 w 77"/>
              <a:gd name="T29" fmla="*/ 219075 h 72"/>
              <a:gd name="T30" fmla="*/ 172749 w 77"/>
              <a:gd name="T31" fmla="*/ 209947 h 72"/>
              <a:gd name="T32" fmla="*/ 124258 w 77"/>
              <a:gd name="T33" fmla="*/ 200819 h 72"/>
              <a:gd name="T34" fmla="*/ 187903 w 77"/>
              <a:gd name="T35" fmla="*/ 139965 h 72"/>
              <a:gd name="T36" fmla="*/ 218210 w 77"/>
              <a:gd name="T37" fmla="*/ 124751 h 72"/>
              <a:gd name="T38" fmla="*/ 233363 w 77"/>
              <a:gd name="T39" fmla="*/ 36512 h 72"/>
              <a:gd name="T40" fmla="*/ 27276 w 77"/>
              <a:gd name="T41" fmla="*/ 112580 h 72"/>
              <a:gd name="T42" fmla="*/ 27276 w 77"/>
              <a:gd name="T43" fmla="*/ 112580 h 72"/>
              <a:gd name="T44" fmla="*/ 18184 w 77"/>
              <a:gd name="T45" fmla="*/ 45641 h 72"/>
              <a:gd name="T46" fmla="*/ 33338 w 77"/>
              <a:gd name="T47" fmla="*/ 97367 h 72"/>
              <a:gd name="T48" fmla="*/ 27276 w 77"/>
              <a:gd name="T49" fmla="*/ 112580 h 72"/>
              <a:gd name="T50" fmla="*/ 181841 w 77"/>
              <a:gd name="T51" fmla="*/ 94324 h 72"/>
              <a:gd name="T52" fmla="*/ 175780 w 77"/>
              <a:gd name="T53" fmla="*/ 124751 h 72"/>
              <a:gd name="T54" fmla="*/ 115166 w 77"/>
              <a:gd name="T55" fmla="*/ 161264 h 72"/>
              <a:gd name="T56" fmla="*/ 57583 w 77"/>
              <a:gd name="T57" fmla="*/ 124751 h 72"/>
              <a:gd name="T58" fmla="*/ 51522 w 77"/>
              <a:gd name="T59" fmla="*/ 18256 h 72"/>
              <a:gd name="T60" fmla="*/ 181841 w 77"/>
              <a:gd name="T61" fmla="*/ 94324 h 72"/>
              <a:gd name="T62" fmla="*/ 215179 w 77"/>
              <a:gd name="T63" fmla="*/ 88239 h 72"/>
              <a:gd name="T64" fmla="*/ 206087 w 77"/>
              <a:gd name="T65" fmla="*/ 112580 h 72"/>
              <a:gd name="T66" fmla="*/ 200025 w 77"/>
              <a:gd name="T67" fmla="*/ 97367 h 72"/>
              <a:gd name="T68" fmla="*/ 200025 w 77"/>
              <a:gd name="T69" fmla="*/ 94324 h 72"/>
              <a:gd name="T70" fmla="*/ 215179 w 77"/>
              <a:gd name="T71" fmla="*/ 45641 h 7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7"/>
              <a:gd name="T109" fmla="*/ 0 h 72"/>
              <a:gd name="T110" fmla="*/ 77 w 77"/>
              <a:gd name="T111" fmla="*/ 72 h 7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7" h="72">
                <a:moveTo>
                  <a:pt x="35" y="22"/>
                </a:moveTo>
                <a:cubicBezTo>
                  <a:pt x="38" y="18"/>
                  <a:pt x="38" y="18"/>
                  <a:pt x="38" y="18"/>
                </a:cubicBezTo>
                <a:cubicBezTo>
                  <a:pt x="38" y="40"/>
                  <a:pt x="38" y="40"/>
                  <a:pt x="38" y="40"/>
                </a:cubicBezTo>
                <a:cubicBezTo>
                  <a:pt x="38" y="41"/>
                  <a:pt x="38" y="41"/>
                  <a:pt x="39" y="41"/>
                </a:cubicBezTo>
                <a:cubicBezTo>
                  <a:pt x="40" y="41"/>
                  <a:pt x="41" y="41"/>
                  <a:pt x="41" y="40"/>
                </a:cubicBezTo>
                <a:cubicBezTo>
                  <a:pt x="41" y="13"/>
                  <a:pt x="41" y="13"/>
                  <a:pt x="41" y="13"/>
                </a:cubicBezTo>
                <a:cubicBezTo>
                  <a:pt x="41" y="12"/>
                  <a:pt x="40" y="11"/>
                  <a:pt x="39" y="11"/>
                </a:cubicBezTo>
                <a:cubicBezTo>
                  <a:pt x="39" y="11"/>
                  <a:pt x="38" y="12"/>
                  <a:pt x="38" y="12"/>
                </a:cubicBezTo>
                <a:cubicBezTo>
                  <a:pt x="32" y="19"/>
                  <a:pt x="32" y="19"/>
                  <a:pt x="32" y="19"/>
                </a:cubicBezTo>
                <a:cubicBezTo>
                  <a:pt x="32" y="20"/>
                  <a:pt x="32" y="21"/>
                  <a:pt x="32" y="22"/>
                </a:cubicBezTo>
                <a:cubicBezTo>
                  <a:pt x="33" y="23"/>
                  <a:pt x="34" y="22"/>
                  <a:pt x="35" y="22"/>
                </a:cubicBezTo>
                <a:close/>
                <a:moveTo>
                  <a:pt x="74" y="9"/>
                </a:moveTo>
                <a:cubicBezTo>
                  <a:pt x="74" y="9"/>
                  <a:pt x="74" y="9"/>
                  <a:pt x="74" y="9"/>
                </a:cubicBezTo>
                <a:cubicBezTo>
                  <a:pt x="66" y="9"/>
                  <a:pt x="66" y="9"/>
                  <a:pt x="66" y="9"/>
                </a:cubicBezTo>
                <a:cubicBezTo>
                  <a:pt x="66" y="3"/>
                  <a:pt x="66" y="3"/>
                  <a:pt x="66" y="3"/>
                </a:cubicBezTo>
                <a:cubicBezTo>
                  <a:pt x="66" y="1"/>
                  <a:pt x="65" y="0"/>
                  <a:pt x="63" y="0"/>
                </a:cubicBezTo>
                <a:cubicBezTo>
                  <a:pt x="14" y="0"/>
                  <a:pt x="14" y="0"/>
                  <a:pt x="14" y="0"/>
                </a:cubicBezTo>
                <a:cubicBezTo>
                  <a:pt x="12" y="0"/>
                  <a:pt x="11" y="1"/>
                  <a:pt x="11" y="3"/>
                </a:cubicBezTo>
                <a:cubicBezTo>
                  <a:pt x="11" y="9"/>
                  <a:pt x="11" y="9"/>
                  <a:pt x="11" y="9"/>
                </a:cubicBezTo>
                <a:cubicBezTo>
                  <a:pt x="3" y="9"/>
                  <a:pt x="3" y="9"/>
                  <a:pt x="3" y="9"/>
                </a:cubicBezTo>
                <a:cubicBezTo>
                  <a:pt x="1" y="9"/>
                  <a:pt x="0" y="11"/>
                  <a:pt x="0" y="12"/>
                </a:cubicBezTo>
                <a:cubicBezTo>
                  <a:pt x="0" y="29"/>
                  <a:pt x="0" y="29"/>
                  <a:pt x="0" y="29"/>
                </a:cubicBezTo>
                <a:cubicBezTo>
                  <a:pt x="0" y="33"/>
                  <a:pt x="2" y="38"/>
                  <a:pt x="5" y="41"/>
                </a:cubicBezTo>
                <a:cubicBezTo>
                  <a:pt x="5" y="41"/>
                  <a:pt x="5" y="41"/>
                  <a:pt x="5" y="41"/>
                </a:cubicBezTo>
                <a:cubicBezTo>
                  <a:pt x="8" y="44"/>
                  <a:pt x="11" y="46"/>
                  <a:pt x="15" y="46"/>
                </a:cubicBezTo>
                <a:cubicBezTo>
                  <a:pt x="20" y="53"/>
                  <a:pt x="27" y="58"/>
                  <a:pt x="36" y="59"/>
                </a:cubicBezTo>
                <a:cubicBezTo>
                  <a:pt x="36" y="66"/>
                  <a:pt x="36" y="66"/>
                  <a:pt x="36" y="66"/>
                </a:cubicBezTo>
                <a:cubicBezTo>
                  <a:pt x="23" y="66"/>
                  <a:pt x="23" y="66"/>
                  <a:pt x="23" y="66"/>
                </a:cubicBezTo>
                <a:cubicBezTo>
                  <a:pt x="21" y="66"/>
                  <a:pt x="20" y="67"/>
                  <a:pt x="20" y="69"/>
                </a:cubicBezTo>
                <a:cubicBezTo>
                  <a:pt x="20" y="71"/>
                  <a:pt x="21" y="72"/>
                  <a:pt x="23" y="72"/>
                </a:cubicBezTo>
                <a:cubicBezTo>
                  <a:pt x="54" y="72"/>
                  <a:pt x="54" y="72"/>
                  <a:pt x="54" y="72"/>
                </a:cubicBezTo>
                <a:cubicBezTo>
                  <a:pt x="56" y="72"/>
                  <a:pt x="57" y="71"/>
                  <a:pt x="57" y="69"/>
                </a:cubicBezTo>
                <a:cubicBezTo>
                  <a:pt x="57" y="67"/>
                  <a:pt x="56" y="66"/>
                  <a:pt x="54" y="66"/>
                </a:cubicBezTo>
                <a:cubicBezTo>
                  <a:pt x="41" y="66"/>
                  <a:pt x="41" y="66"/>
                  <a:pt x="41" y="66"/>
                </a:cubicBezTo>
                <a:cubicBezTo>
                  <a:pt x="41" y="59"/>
                  <a:pt x="41" y="59"/>
                  <a:pt x="41" y="59"/>
                </a:cubicBezTo>
                <a:cubicBezTo>
                  <a:pt x="50" y="58"/>
                  <a:pt x="57" y="53"/>
                  <a:pt x="62" y="46"/>
                </a:cubicBezTo>
                <a:cubicBezTo>
                  <a:pt x="66" y="46"/>
                  <a:pt x="69" y="44"/>
                  <a:pt x="72" y="41"/>
                </a:cubicBezTo>
                <a:cubicBezTo>
                  <a:pt x="72" y="41"/>
                  <a:pt x="72" y="41"/>
                  <a:pt x="72" y="41"/>
                </a:cubicBezTo>
                <a:cubicBezTo>
                  <a:pt x="75" y="38"/>
                  <a:pt x="77" y="33"/>
                  <a:pt x="77" y="29"/>
                </a:cubicBezTo>
                <a:cubicBezTo>
                  <a:pt x="77" y="12"/>
                  <a:pt x="77" y="12"/>
                  <a:pt x="77" y="12"/>
                </a:cubicBezTo>
                <a:cubicBezTo>
                  <a:pt x="77" y="11"/>
                  <a:pt x="76" y="9"/>
                  <a:pt x="74" y="9"/>
                </a:cubicBezTo>
                <a:close/>
                <a:moveTo>
                  <a:pt x="9" y="37"/>
                </a:moveTo>
                <a:cubicBezTo>
                  <a:pt x="9" y="37"/>
                  <a:pt x="9" y="37"/>
                  <a:pt x="9" y="37"/>
                </a:cubicBezTo>
                <a:cubicBezTo>
                  <a:pt x="9" y="37"/>
                  <a:pt x="9" y="37"/>
                  <a:pt x="9" y="37"/>
                </a:cubicBezTo>
                <a:cubicBezTo>
                  <a:pt x="7" y="35"/>
                  <a:pt x="6" y="32"/>
                  <a:pt x="6" y="29"/>
                </a:cubicBezTo>
                <a:cubicBezTo>
                  <a:pt x="6" y="15"/>
                  <a:pt x="6" y="15"/>
                  <a:pt x="6" y="15"/>
                </a:cubicBezTo>
                <a:cubicBezTo>
                  <a:pt x="11" y="15"/>
                  <a:pt x="11" y="15"/>
                  <a:pt x="11" y="15"/>
                </a:cubicBezTo>
                <a:cubicBezTo>
                  <a:pt x="11" y="32"/>
                  <a:pt x="11" y="32"/>
                  <a:pt x="11" y="32"/>
                </a:cubicBezTo>
                <a:cubicBezTo>
                  <a:pt x="11" y="34"/>
                  <a:pt x="11" y="36"/>
                  <a:pt x="12" y="39"/>
                </a:cubicBezTo>
                <a:cubicBezTo>
                  <a:pt x="11" y="38"/>
                  <a:pt x="10" y="38"/>
                  <a:pt x="9" y="37"/>
                </a:cubicBezTo>
                <a:close/>
                <a:moveTo>
                  <a:pt x="60" y="31"/>
                </a:moveTo>
                <a:cubicBezTo>
                  <a:pt x="60" y="31"/>
                  <a:pt x="60" y="31"/>
                  <a:pt x="60" y="31"/>
                </a:cubicBezTo>
                <a:cubicBezTo>
                  <a:pt x="60" y="32"/>
                  <a:pt x="60" y="32"/>
                  <a:pt x="60" y="32"/>
                </a:cubicBezTo>
                <a:cubicBezTo>
                  <a:pt x="60" y="35"/>
                  <a:pt x="59" y="38"/>
                  <a:pt x="58" y="41"/>
                </a:cubicBezTo>
                <a:cubicBezTo>
                  <a:pt x="58" y="41"/>
                  <a:pt x="58" y="41"/>
                  <a:pt x="58" y="41"/>
                </a:cubicBezTo>
                <a:cubicBezTo>
                  <a:pt x="54" y="48"/>
                  <a:pt x="47" y="53"/>
                  <a:pt x="38" y="53"/>
                </a:cubicBezTo>
                <a:cubicBezTo>
                  <a:pt x="30" y="53"/>
                  <a:pt x="23" y="48"/>
                  <a:pt x="19" y="41"/>
                </a:cubicBezTo>
                <a:cubicBezTo>
                  <a:pt x="19" y="41"/>
                  <a:pt x="19" y="41"/>
                  <a:pt x="19" y="41"/>
                </a:cubicBezTo>
                <a:cubicBezTo>
                  <a:pt x="18" y="38"/>
                  <a:pt x="17" y="35"/>
                  <a:pt x="17" y="31"/>
                </a:cubicBezTo>
                <a:cubicBezTo>
                  <a:pt x="17" y="6"/>
                  <a:pt x="17" y="6"/>
                  <a:pt x="17" y="6"/>
                </a:cubicBezTo>
                <a:cubicBezTo>
                  <a:pt x="60" y="6"/>
                  <a:pt x="60" y="6"/>
                  <a:pt x="60" y="6"/>
                </a:cubicBezTo>
                <a:cubicBezTo>
                  <a:pt x="60" y="31"/>
                  <a:pt x="60" y="31"/>
                  <a:pt x="60" y="31"/>
                </a:cubicBezTo>
                <a:close/>
                <a:moveTo>
                  <a:pt x="71" y="29"/>
                </a:moveTo>
                <a:cubicBezTo>
                  <a:pt x="71" y="29"/>
                  <a:pt x="71" y="29"/>
                  <a:pt x="71" y="29"/>
                </a:cubicBezTo>
                <a:cubicBezTo>
                  <a:pt x="71" y="32"/>
                  <a:pt x="70" y="35"/>
                  <a:pt x="68" y="37"/>
                </a:cubicBezTo>
                <a:cubicBezTo>
                  <a:pt x="68" y="37"/>
                  <a:pt x="68" y="37"/>
                  <a:pt x="68" y="37"/>
                </a:cubicBezTo>
                <a:cubicBezTo>
                  <a:pt x="67" y="38"/>
                  <a:pt x="66" y="38"/>
                  <a:pt x="65" y="39"/>
                </a:cubicBezTo>
                <a:cubicBezTo>
                  <a:pt x="66" y="36"/>
                  <a:pt x="66" y="34"/>
                  <a:pt x="66" y="32"/>
                </a:cubicBezTo>
                <a:cubicBezTo>
                  <a:pt x="66" y="31"/>
                  <a:pt x="66" y="31"/>
                  <a:pt x="66" y="31"/>
                </a:cubicBezTo>
                <a:cubicBezTo>
                  <a:pt x="66" y="31"/>
                  <a:pt x="66" y="31"/>
                  <a:pt x="66" y="31"/>
                </a:cubicBezTo>
                <a:cubicBezTo>
                  <a:pt x="66" y="15"/>
                  <a:pt x="66" y="15"/>
                  <a:pt x="66" y="15"/>
                </a:cubicBezTo>
                <a:cubicBezTo>
                  <a:pt x="71" y="15"/>
                  <a:pt x="71" y="15"/>
                  <a:pt x="71" y="15"/>
                </a:cubicBezTo>
                <a:cubicBezTo>
                  <a:pt x="71" y="29"/>
                  <a:pt x="71" y="29"/>
                  <a:pt x="71" y="29"/>
                </a:cubicBezTo>
                <a:close/>
              </a:path>
            </a:pathLst>
          </a:custGeom>
          <a:solidFill>
            <a:schemeClr val="accent1"/>
          </a:solidFill>
          <a:ln>
            <a:noFill/>
          </a:ln>
        </p:spPr>
        <p:txBody>
          <a:bodyPr/>
          <a:lstStyle/>
          <a:p>
            <a:endParaRPr lang="zh-CN" altLang="en-US">
              <a:solidFill>
                <a:schemeClr val="bg1"/>
              </a:solidFill>
            </a:endParaRPr>
          </a:p>
        </p:txBody>
      </p:sp>
      <p:sp>
        <p:nvSpPr>
          <p:cNvPr id="39" name="Freeform 33"/>
          <p:cNvSpPr>
            <a:spLocks noEditPoints="1"/>
          </p:cNvSpPr>
          <p:nvPr/>
        </p:nvSpPr>
        <p:spPr bwMode="auto">
          <a:xfrm>
            <a:off x="4454997" y="3636169"/>
            <a:ext cx="317822" cy="324308"/>
          </a:xfrm>
          <a:custGeom>
            <a:avLst/>
            <a:gdLst>
              <a:gd name="T0" fmla="*/ 200025 w 77"/>
              <a:gd name="T1" fmla="*/ 36635 h 78"/>
              <a:gd name="T2" fmla="*/ 200025 w 77"/>
              <a:gd name="T3" fmla="*/ 201490 h 78"/>
              <a:gd name="T4" fmla="*/ 33337 w 77"/>
              <a:gd name="T5" fmla="*/ 201490 h 78"/>
              <a:gd name="T6" fmla="*/ 33337 w 77"/>
              <a:gd name="T7" fmla="*/ 36635 h 78"/>
              <a:gd name="T8" fmla="*/ 112135 w 77"/>
              <a:gd name="T9" fmla="*/ 219808 h 78"/>
              <a:gd name="T10" fmla="*/ 112135 w 77"/>
              <a:gd name="T11" fmla="*/ 180120 h 78"/>
              <a:gd name="T12" fmla="*/ 75767 w 77"/>
              <a:gd name="T13" fmla="*/ 189279 h 78"/>
              <a:gd name="T14" fmla="*/ 100012 w 77"/>
              <a:gd name="T15" fmla="*/ 216755 h 78"/>
              <a:gd name="T16" fmla="*/ 187902 w 77"/>
              <a:gd name="T17" fmla="*/ 48846 h 78"/>
              <a:gd name="T18" fmla="*/ 184871 w 77"/>
              <a:gd name="T19" fmla="*/ 45793 h 78"/>
              <a:gd name="T20" fmla="*/ 181840 w 77"/>
              <a:gd name="T21" fmla="*/ 112957 h 78"/>
              <a:gd name="T22" fmla="*/ 187902 w 77"/>
              <a:gd name="T23" fmla="*/ 48846 h 78"/>
              <a:gd name="T24" fmla="*/ 175779 w 77"/>
              <a:gd name="T25" fmla="*/ 39687 h 78"/>
              <a:gd name="T26" fmla="*/ 163656 w 77"/>
              <a:gd name="T27" fmla="*/ 39687 h 78"/>
              <a:gd name="T28" fmla="*/ 175779 w 77"/>
              <a:gd name="T29" fmla="*/ 39687 h 78"/>
              <a:gd name="T30" fmla="*/ 133350 w 77"/>
              <a:gd name="T31" fmla="*/ 21370 h 78"/>
              <a:gd name="T32" fmla="*/ 121227 w 77"/>
              <a:gd name="T33" fmla="*/ 58005 h 78"/>
              <a:gd name="T34" fmla="*/ 157595 w 77"/>
              <a:gd name="T35" fmla="*/ 48846 h 78"/>
              <a:gd name="T36" fmla="*/ 133350 w 77"/>
              <a:gd name="T37" fmla="*/ 21370 h 78"/>
              <a:gd name="T38" fmla="*/ 112135 w 77"/>
              <a:gd name="T39" fmla="*/ 18317 h 78"/>
              <a:gd name="T40" fmla="*/ 78798 w 77"/>
              <a:gd name="T41" fmla="*/ 42740 h 78"/>
              <a:gd name="T42" fmla="*/ 81828 w 77"/>
              <a:gd name="T43" fmla="*/ 51899 h 78"/>
              <a:gd name="T44" fmla="*/ 112135 w 77"/>
              <a:gd name="T45" fmla="*/ 18317 h 78"/>
              <a:gd name="T46" fmla="*/ 78798 w 77"/>
              <a:gd name="T47" fmla="*/ 27476 h 78"/>
              <a:gd name="T48" fmla="*/ 66675 w 77"/>
              <a:gd name="T49" fmla="*/ 45793 h 78"/>
              <a:gd name="T50" fmla="*/ 78798 w 77"/>
              <a:gd name="T51" fmla="*/ 27476 h 78"/>
              <a:gd name="T52" fmla="*/ 48491 w 77"/>
              <a:gd name="T53" fmla="*/ 45793 h 78"/>
              <a:gd name="T54" fmla="*/ 18184 w 77"/>
              <a:gd name="T55" fmla="*/ 112957 h 78"/>
              <a:gd name="T56" fmla="*/ 63644 w 77"/>
              <a:gd name="T57" fmla="*/ 54952 h 78"/>
              <a:gd name="T58" fmla="*/ 18184 w 77"/>
              <a:gd name="T59" fmla="*/ 125168 h 78"/>
              <a:gd name="T60" fmla="*/ 45460 w 77"/>
              <a:gd name="T61" fmla="*/ 189279 h 78"/>
              <a:gd name="T62" fmla="*/ 63644 w 77"/>
              <a:gd name="T63" fmla="*/ 183173 h 78"/>
              <a:gd name="T64" fmla="*/ 18184 w 77"/>
              <a:gd name="T65" fmla="*/ 125168 h 78"/>
              <a:gd name="T66" fmla="*/ 57583 w 77"/>
              <a:gd name="T67" fmla="*/ 198438 h 78"/>
              <a:gd name="T68" fmla="*/ 69706 w 77"/>
              <a:gd name="T69" fmla="*/ 198438 h 78"/>
              <a:gd name="T70" fmla="*/ 57583 w 77"/>
              <a:gd name="T71" fmla="*/ 198438 h 78"/>
              <a:gd name="T72" fmla="*/ 121227 w 77"/>
              <a:gd name="T73" fmla="*/ 219808 h 78"/>
              <a:gd name="T74" fmla="*/ 154564 w 77"/>
              <a:gd name="T75" fmla="*/ 192332 h 78"/>
              <a:gd name="T76" fmla="*/ 151534 w 77"/>
              <a:gd name="T77" fmla="*/ 186226 h 78"/>
              <a:gd name="T78" fmla="*/ 121227 w 77"/>
              <a:gd name="T79" fmla="*/ 219808 h 78"/>
              <a:gd name="T80" fmla="*/ 154564 w 77"/>
              <a:gd name="T81" fmla="*/ 210649 h 78"/>
              <a:gd name="T82" fmla="*/ 166687 w 77"/>
              <a:gd name="T83" fmla="*/ 192332 h 78"/>
              <a:gd name="T84" fmla="*/ 154564 w 77"/>
              <a:gd name="T85" fmla="*/ 210649 h 78"/>
              <a:gd name="T86" fmla="*/ 184871 w 77"/>
              <a:gd name="T87" fmla="*/ 192332 h 78"/>
              <a:gd name="T88" fmla="*/ 215178 w 77"/>
              <a:gd name="T89" fmla="*/ 125168 h 78"/>
              <a:gd name="T90" fmla="*/ 169718 w 77"/>
              <a:gd name="T91" fmla="*/ 183173 h 78"/>
              <a:gd name="T92" fmla="*/ 160626 w 77"/>
              <a:gd name="T93" fmla="*/ 58005 h 78"/>
              <a:gd name="T94" fmla="*/ 157595 w 77"/>
              <a:gd name="T95" fmla="*/ 61058 h 78"/>
              <a:gd name="T96" fmla="*/ 121227 w 77"/>
              <a:gd name="T97" fmla="*/ 112957 h 78"/>
              <a:gd name="T98" fmla="*/ 160626 w 77"/>
              <a:gd name="T99" fmla="*/ 58005 h 78"/>
              <a:gd name="T100" fmla="*/ 112135 w 77"/>
              <a:gd name="T101" fmla="*/ 67163 h 78"/>
              <a:gd name="T102" fmla="*/ 72736 w 77"/>
              <a:gd name="T103" fmla="*/ 58005 h 78"/>
              <a:gd name="T104" fmla="*/ 112135 w 77"/>
              <a:gd name="T105" fmla="*/ 112957 h 78"/>
              <a:gd name="T106" fmla="*/ 112135 w 77"/>
              <a:gd name="T107" fmla="*/ 170962 h 78"/>
              <a:gd name="T108" fmla="*/ 112135 w 77"/>
              <a:gd name="T109" fmla="*/ 125168 h 78"/>
              <a:gd name="T110" fmla="*/ 72736 w 77"/>
              <a:gd name="T111" fmla="*/ 177067 h 78"/>
              <a:gd name="T112" fmla="*/ 112135 w 77"/>
              <a:gd name="T113" fmla="*/ 170962 h 78"/>
              <a:gd name="T114" fmla="*/ 121227 w 77"/>
              <a:gd name="T115" fmla="*/ 170962 h 78"/>
              <a:gd name="T116" fmla="*/ 160626 w 77"/>
              <a:gd name="T117" fmla="*/ 177067 h 78"/>
              <a:gd name="T118" fmla="*/ 121227 w 77"/>
              <a:gd name="T119" fmla="*/ 125168 h 7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7"/>
              <a:gd name="T181" fmla="*/ 0 h 78"/>
              <a:gd name="T182" fmla="*/ 77 w 77"/>
              <a:gd name="T183" fmla="*/ 78 h 7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7" h="78">
                <a:moveTo>
                  <a:pt x="39" y="0"/>
                </a:moveTo>
                <a:cubicBezTo>
                  <a:pt x="49" y="0"/>
                  <a:pt x="59" y="5"/>
                  <a:pt x="66" y="12"/>
                </a:cubicBezTo>
                <a:cubicBezTo>
                  <a:pt x="73" y="19"/>
                  <a:pt x="77" y="28"/>
                  <a:pt x="77" y="39"/>
                </a:cubicBezTo>
                <a:cubicBezTo>
                  <a:pt x="77" y="50"/>
                  <a:pt x="73" y="59"/>
                  <a:pt x="66" y="66"/>
                </a:cubicBezTo>
                <a:cubicBezTo>
                  <a:pt x="59" y="73"/>
                  <a:pt x="49" y="78"/>
                  <a:pt x="39" y="78"/>
                </a:cubicBezTo>
                <a:cubicBezTo>
                  <a:pt x="28" y="78"/>
                  <a:pt x="18" y="73"/>
                  <a:pt x="11" y="66"/>
                </a:cubicBezTo>
                <a:cubicBezTo>
                  <a:pt x="4" y="59"/>
                  <a:pt x="0" y="50"/>
                  <a:pt x="0" y="39"/>
                </a:cubicBezTo>
                <a:cubicBezTo>
                  <a:pt x="0" y="28"/>
                  <a:pt x="4" y="19"/>
                  <a:pt x="11" y="12"/>
                </a:cubicBezTo>
                <a:cubicBezTo>
                  <a:pt x="18" y="5"/>
                  <a:pt x="28" y="0"/>
                  <a:pt x="39" y="0"/>
                </a:cubicBezTo>
                <a:close/>
                <a:moveTo>
                  <a:pt x="37" y="72"/>
                </a:moveTo>
                <a:cubicBezTo>
                  <a:pt x="37" y="72"/>
                  <a:pt x="37" y="72"/>
                  <a:pt x="37" y="72"/>
                </a:cubicBezTo>
                <a:cubicBezTo>
                  <a:pt x="37" y="59"/>
                  <a:pt x="37" y="59"/>
                  <a:pt x="37" y="59"/>
                </a:cubicBezTo>
                <a:cubicBezTo>
                  <a:pt x="33" y="59"/>
                  <a:pt x="30" y="60"/>
                  <a:pt x="27" y="61"/>
                </a:cubicBezTo>
                <a:cubicBezTo>
                  <a:pt x="26" y="61"/>
                  <a:pt x="26" y="62"/>
                  <a:pt x="25" y="62"/>
                </a:cubicBezTo>
                <a:cubicBezTo>
                  <a:pt x="26" y="62"/>
                  <a:pt x="26" y="63"/>
                  <a:pt x="26" y="63"/>
                </a:cubicBezTo>
                <a:cubicBezTo>
                  <a:pt x="28" y="67"/>
                  <a:pt x="30" y="70"/>
                  <a:pt x="33" y="71"/>
                </a:cubicBezTo>
                <a:cubicBezTo>
                  <a:pt x="34" y="71"/>
                  <a:pt x="35" y="72"/>
                  <a:pt x="37" y="72"/>
                </a:cubicBezTo>
                <a:close/>
                <a:moveTo>
                  <a:pt x="62" y="16"/>
                </a:moveTo>
                <a:cubicBezTo>
                  <a:pt x="62" y="16"/>
                  <a:pt x="62" y="16"/>
                  <a:pt x="62" y="16"/>
                </a:cubicBezTo>
                <a:cubicBezTo>
                  <a:pt x="61" y="16"/>
                  <a:pt x="61" y="15"/>
                  <a:pt x="61" y="15"/>
                </a:cubicBezTo>
                <a:cubicBezTo>
                  <a:pt x="59" y="16"/>
                  <a:pt x="58" y="17"/>
                  <a:pt x="56" y="18"/>
                </a:cubicBezTo>
                <a:cubicBezTo>
                  <a:pt x="58" y="23"/>
                  <a:pt x="60" y="30"/>
                  <a:pt x="60" y="37"/>
                </a:cubicBezTo>
                <a:cubicBezTo>
                  <a:pt x="71" y="37"/>
                  <a:pt x="71" y="37"/>
                  <a:pt x="71" y="37"/>
                </a:cubicBezTo>
                <a:cubicBezTo>
                  <a:pt x="71" y="29"/>
                  <a:pt x="67" y="21"/>
                  <a:pt x="62" y="16"/>
                </a:cubicBezTo>
                <a:close/>
                <a:moveTo>
                  <a:pt x="58" y="13"/>
                </a:moveTo>
                <a:cubicBezTo>
                  <a:pt x="58" y="13"/>
                  <a:pt x="58" y="13"/>
                  <a:pt x="58" y="13"/>
                </a:cubicBezTo>
                <a:cubicBezTo>
                  <a:pt x="56" y="11"/>
                  <a:pt x="54" y="10"/>
                  <a:pt x="51" y="9"/>
                </a:cubicBezTo>
                <a:cubicBezTo>
                  <a:pt x="52" y="10"/>
                  <a:pt x="53" y="11"/>
                  <a:pt x="54" y="13"/>
                </a:cubicBezTo>
                <a:cubicBezTo>
                  <a:pt x="54" y="13"/>
                  <a:pt x="55" y="14"/>
                  <a:pt x="55" y="15"/>
                </a:cubicBezTo>
                <a:cubicBezTo>
                  <a:pt x="56" y="14"/>
                  <a:pt x="57" y="13"/>
                  <a:pt x="58" y="13"/>
                </a:cubicBezTo>
                <a:close/>
                <a:moveTo>
                  <a:pt x="44" y="7"/>
                </a:moveTo>
                <a:cubicBezTo>
                  <a:pt x="44" y="7"/>
                  <a:pt x="44" y="7"/>
                  <a:pt x="44" y="7"/>
                </a:cubicBezTo>
                <a:cubicBezTo>
                  <a:pt x="43" y="6"/>
                  <a:pt x="42" y="6"/>
                  <a:pt x="40" y="6"/>
                </a:cubicBezTo>
                <a:cubicBezTo>
                  <a:pt x="40" y="19"/>
                  <a:pt x="40" y="19"/>
                  <a:pt x="40" y="19"/>
                </a:cubicBezTo>
                <a:cubicBezTo>
                  <a:pt x="44" y="19"/>
                  <a:pt x="47" y="18"/>
                  <a:pt x="50" y="17"/>
                </a:cubicBezTo>
                <a:cubicBezTo>
                  <a:pt x="51" y="17"/>
                  <a:pt x="51" y="16"/>
                  <a:pt x="52" y="16"/>
                </a:cubicBezTo>
                <a:cubicBezTo>
                  <a:pt x="51" y="16"/>
                  <a:pt x="51" y="15"/>
                  <a:pt x="51" y="14"/>
                </a:cubicBezTo>
                <a:cubicBezTo>
                  <a:pt x="49" y="11"/>
                  <a:pt x="47" y="8"/>
                  <a:pt x="44" y="7"/>
                </a:cubicBezTo>
                <a:close/>
                <a:moveTo>
                  <a:pt x="37" y="6"/>
                </a:moveTo>
                <a:cubicBezTo>
                  <a:pt x="37" y="6"/>
                  <a:pt x="37" y="6"/>
                  <a:pt x="37" y="6"/>
                </a:cubicBezTo>
                <a:cubicBezTo>
                  <a:pt x="35" y="6"/>
                  <a:pt x="34" y="6"/>
                  <a:pt x="33" y="7"/>
                </a:cubicBezTo>
                <a:cubicBezTo>
                  <a:pt x="30" y="8"/>
                  <a:pt x="28" y="11"/>
                  <a:pt x="26" y="14"/>
                </a:cubicBezTo>
                <a:cubicBezTo>
                  <a:pt x="26" y="15"/>
                  <a:pt x="26" y="16"/>
                  <a:pt x="25" y="16"/>
                </a:cubicBezTo>
                <a:cubicBezTo>
                  <a:pt x="26" y="16"/>
                  <a:pt x="26" y="17"/>
                  <a:pt x="27" y="17"/>
                </a:cubicBezTo>
                <a:cubicBezTo>
                  <a:pt x="30" y="18"/>
                  <a:pt x="33" y="19"/>
                  <a:pt x="37" y="19"/>
                </a:cubicBezTo>
                <a:cubicBezTo>
                  <a:pt x="37" y="6"/>
                  <a:pt x="37" y="6"/>
                  <a:pt x="37" y="6"/>
                </a:cubicBezTo>
                <a:close/>
                <a:moveTo>
                  <a:pt x="26" y="9"/>
                </a:moveTo>
                <a:cubicBezTo>
                  <a:pt x="26" y="9"/>
                  <a:pt x="26" y="9"/>
                  <a:pt x="26" y="9"/>
                </a:cubicBezTo>
                <a:cubicBezTo>
                  <a:pt x="23" y="10"/>
                  <a:pt x="21" y="11"/>
                  <a:pt x="19" y="13"/>
                </a:cubicBezTo>
                <a:cubicBezTo>
                  <a:pt x="20" y="13"/>
                  <a:pt x="21" y="14"/>
                  <a:pt x="22" y="15"/>
                </a:cubicBezTo>
                <a:cubicBezTo>
                  <a:pt x="22" y="14"/>
                  <a:pt x="23" y="13"/>
                  <a:pt x="23" y="13"/>
                </a:cubicBezTo>
                <a:cubicBezTo>
                  <a:pt x="24" y="11"/>
                  <a:pt x="25" y="10"/>
                  <a:pt x="26" y="9"/>
                </a:cubicBezTo>
                <a:close/>
                <a:moveTo>
                  <a:pt x="16" y="15"/>
                </a:moveTo>
                <a:cubicBezTo>
                  <a:pt x="16" y="15"/>
                  <a:pt x="16" y="15"/>
                  <a:pt x="16" y="15"/>
                </a:cubicBezTo>
                <a:cubicBezTo>
                  <a:pt x="16" y="15"/>
                  <a:pt x="16" y="16"/>
                  <a:pt x="15" y="16"/>
                </a:cubicBezTo>
                <a:cubicBezTo>
                  <a:pt x="10" y="21"/>
                  <a:pt x="6" y="29"/>
                  <a:pt x="6" y="37"/>
                </a:cubicBezTo>
                <a:cubicBezTo>
                  <a:pt x="17" y="37"/>
                  <a:pt x="17" y="37"/>
                  <a:pt x="17" y="37"/>
                </a:cubicBezTo>
                <a:cubicBezTo>
                  <a:pt x="17" y="30"/>
                  <a:pt x="19" y="23"/>
                  <a:pt x="21" y="18"/>
                </a:cubicBezTo>
                <a:cubicBezTo>
                  <a:pt x="19" y="17"/>
                  <a:pt x="18" y="16"/>
                  <a:pt x="16" y="15"/>
                </a:cubicBezTo>
                <a:close/>
                <a:moveTo>
                  <a:pt x="6" y="41"/>
                </a:moveTo>
                <a:cubicBezTo>
                  <a:pt x="6" y="41"/>
                  <a:pt x="6" y="41"/>
                  <a:pt x="6" y="41"/>
                </a:cubicBezTo>
                <a:cubicBezTo>
                  <a:pt x="6" y="49"/>
                  <a:pt x="10" y="57"/>
                  <a:pt x="15" y="62"/>
                </a:cubicBezTo>
                <a:cubicBezTo>
                  <a:pt x="16" y="63"/>
                  <a:pt x="16" y="63"/>
                  <a:pt x="16" y="63"/>
                </a:cubicBezTo>
                <a:cubicBezTo>
                  <a:pt x="18" y="62"/>
                  <a:pt x="19" y="61"/>
                  <a:pt x="21" y="60"/>
                </a:cubicBezTo>
                <a:cubicBezTo>
                  <a:pt x="19" y="54"/>
                  <a:pt x="17" y="48"/>
                  <a:pt x="17" y="41"/>
                </a:cubicBezTo>
                <a:cubicBezTo>
                  <a:pt x="6" y="41"/>
                  <a:pt x="6" y="41"/>
                  <a:pt x="6" y="41"/>
                </a:cubicBezTo>
                <a:close/>
                <a:moveTo>
                  <a:pt x="19" y="65"/>
                </a:moveTo>
                <a:cubicBezTo>
                  <a:pt x="19" y="65"/>
                  <a:pt x="19" y="65"/>
                  <a:pt x="19" y="65"/>
                </a:cubicBezTo>
                <a:cubicBezTo>
                  <a:pt x="21" y="67"/>
                  <a:pt x="23" y="68"/>
                  <a:pt x="26" y="69"/>
                </a:cubicBezTo>
                <a:cubicBezTo>
                  <a:pt x="25" y="68"/>
                  <a:pt x="24" y="67"/>
                  <a:pt x="23" y="65"/>
                </a:cubicBezTo>
                <a:cubicBezTo>
                  <a:pt x="23" y="65"/>
                  <a:pt x="22" y="64"/>
                  <a:pt x="22" y="63"/>
                </a:cubicBezTo>
                <a:cubicBezTo>
                  <a:pt x="21" y="64"/>
                  <a:pt x="20" y="65"/>
                  <a:pt x="19" y="65"/>
                </a:cubicBezTo>
                <a:close/>
                <a:moveTo>
                  <a:pt x="40" y="72"/>
                </a:moveTo>
                <a:cubicBezTo>
                  <a:pt x="40" y="72"/>
                  <a:pt x="40" y="72"/>
                  <a:pt x="40" y="72"/>
                </a:cubicBezTo>
                <a:cubicBezTo>
                  <a:pt x="42" y="72"/>
                  <a:pt x="43" y="71"/>
                  <a:pt x="44" y="71"/>
                </a:cubicBezTo>
                <a:cubicBezTo>
                  <a:pt x="47" y="70"/>
                  <a:pt x="49" y="67"/>
                  <a:pt x="51" y="63"/>
                </a:cubicBezTo>
                <a:cubicBezTo>
                  <a:pt x="51" y="63"/>
                  <a:pt x="51" y="62"/>
                  <a:pt x="52" y="62"/>
                </a:cubicBezTo>
                <a:cubicBezTo>
                  <a:pt x="51" y="62"/>
                  <a:pt x="51" y="61"/>
                  <a:pt x="50" y="61"/>
                </a:cubicBezTo>
                <a:cubicBezTo>
                  <a:pt x="47" y="60"/>
                  <a:pt x="44" y="59"/>
                  <a:pt x="40" y="59"/>
                </a:cubicBezTo>
                <a:cubicBezTo>
                  <a:pt x="40" y="72"/>
                  <a:pt x="40" y="72"/>
                  <a:pt x="40" y="72"/>
                </a:cubicBezTo>
                <a:close/>
                <a:moveTo>
                  <a:pt x="51" y="69"/>
                </a:moveTo>
                <a:cubicBezTo>
                  <a:pt x="51" y="69"/>
                  <a:pt x="51" y="69"/>
                  <a:pt x="51" y="69"/>
                </a:cubicBezTo>
                <a:cubicBezTo>
                  <a:pt x="54" y="68"/>
                  <a:pt x="56" y="67"/>
                  <a:pt x="58" y="65"/>
                </a:cubicBezTo>
                <a:cubicBezTo>
                  <a:pt x="57" y="65"/>
                  <a:pt x="56" y="64"/>
                  <a:pt x="55" y="63"/>
                </a:cubicBezTo>
                <a:cubicBezTo>
                  <a:pt x="55" y="64"/>
                  <a:pt x="54" y="65"/>
                  <a:pt x="54" y="65"/>
                </a:cubicBezTo>
                <a:cubicBezTo>
                  <a:pt x="53" y="67"/>
                  <a:pt x="52" y="68"/>
                  <a:pt x="51" y="69"/>
                </a:cubicBezTo>
                <a:close/>
                <a:moveTo>
                  <a:pt x="61" y="63"/>
                </a:moveTo>
                <a:cubicBezTo>
                  <a:pt x="61" y="63"/>
                  <a:pt x="61" y="63"/>
                  <a:pt x="61" y="63"/>
                </a:cubicBezTo>
                <a:cubicBezTo>
                  <a:pt x="62" y="62"/>
                  <a:pt x="62" y="62"/>
                  <a:pt x="62" y="62"/>
                </a:cubicBezTo>
                <a:cubicBezTo>
                  <a:pt x="67" y="57"/>
                  <a:pt x="71" y="49"/>
                  <a:pt x="71" y="41"/>
                </a:cubicBezTo>
                <a:cubicBezTo>
                  <a:pt x="60" y="41"/>
                  <a:pt x="60" y="41"/>
                  <a:pt x="60" y="41"/>
                </a:cubicBezTo>
                <a:cubicBezTo>
                  <a:pt x="60" y="48"/>
                  <a:pt x="58" y="54"/>
                  <a:pt x="56" y="60"/>
                </a:cubicBezTo>
                <a:cubicBezTo>
                  <a:pt x="58" y="61"/>
                  <a:pt x="59" y="62"/>
                  <a:pt x="61" y="63"/>
                </a:cubicBezTo>
                <a:close/>
                <a:moveTo>
                  <a:pt x="53" y="19"/>
                </a:moveTo>
                <a:cubicBezTo>
                  <a:pt x="53" y="19"/>
                  <a:pt x="53" y="19"/>
                  <a:pt x="53" y="19"/>
                </a:cubicBezTo>
                <a:cubicBezTo>
                  <a:pt x="53" y="20"/>
                  <a:pt x="52" y="20"/>
                  <a:pt x="52" y="20"/>
                </a:cubicBezTo>
                <a:cubicBezTo>
                  <a:pt x="48" y="21"/>
                  <a:pt x="44" y="22"/>
                  <a:pt x="40" y="22"/>
                </a:cubicBezTo>
                <a:cubicBezTo>
                  <a:pt x="40" y="37"/>
                  <a:pt x="40" y="37"/>
                  <a:pt x="40" y="37"/>
                </a:cubicBezTo>
                <a:cubicBezTo>
                  <a:pt x="56" y="37"/>
                  <a:pt x="56" y="37"/>
                  <a:pt x="56" y="37"/>
                </a:cubicBezTo>
                <a:cubicBezTo>
                  <a:pt x="56" y="31"/>
                  <a:pt x="55" y="24"/>
                  <a:pt x="53" y="19"/>
                </a:cubicBezTo>
                <a:close/>
                <a:moveTo>
                  <a:pt x="37" y="22"/>
                </a:moveTo>
                <a:cubicBezTo>
                  <a:pt x="37" y="22"/>
                  <a:pt x="37" y="22"/>
                  <a:pt x="37" y="22"/>
                </a:cubicBezTo>
                <a:cubicBezTo>
                  <a:pt x="33" y="22"/>
                  <a:pt x="29" y="21"/>
                  <a:pt x="25" y="20"/>
                </a:cubicBezTo>
                <a:cubicBezTo>
                  <a:pt x="25" y="20"/>
                  <a:pt x="24" y="20"/>
                  <a:pt x="24" y="19"/>
                </a:cubicBezTo>
                <a:cubicBezTo>
                  <a:pt x="22" y="24"/>
                  <a:pt x="21" y="31"/>
                  <a:pt x="21" y="37"/>
                </a:cubicBezTo>
                <a:cubicBezTo>
                  <a:pt x="37" y="37"/>
                  <a:pt x="37" y="37"/>
                  <a:pt x="37" y="37"/>
                </a:cubicBezTo>
                <a:cubicBezTo>
                  <a:pt x="37" y="22"/>
                  <a:pt x="37" y="22"/>
                  <a:pt x="37" y="22"/>
                </a:cubicBezTo>
                <a:close/>
                <a:moveTo>
                  <a:pt x="37" y="56"/>
                </a:moveTo>
                <a:cubicBezTo>
                  <a:pt x="37" y="56"/>
                  <a:pt x="37" y="56"/>
                  <a:pt x="37" y="56"/>
                </a:cubicBezTo>
                <a:cubicBezTo>
                  <a:pt x="37" y="41"/>
                  <a:pt x="37" y="41"/>
                  <a:pt x="37" y="41"/>
                </a:cubicBezTo>
                <a:cubicBezTo>
                  <a:pt x="21" y="41"/>
                  <a:pt x="21" y="41"/>
                  <a:pt x="21" y="41"/>
                </a:cubicBezTo>
                <a:cubicBezTo>
                  <a:pt x="21" y="47"/>
                  <a:pt x="22" y="53"/>
                  <a:pt x="24" y="58"/>
                </a:cubicBezTo>
                <a:cubicBezTo>
                  <a:pt x="24" y="58"/>
                  <a:pt x="25" y="58"/>
                  <a:pt x="25" y="58"/>
                </a:cubicBezTo>
                <a:cubicBezTo>
                  <a:pt x="29" y="57"/>
                  <a:pt x="33" y="56"/>
                  <a:pt x="37" y="56"/>
                </a:cubicBezTo>
                <a:close/>
                <a:moveTo>
                  <a:pt x="40" y="56"/>
                </a:moveTo>
                <a:cubicBezTo>
                  <a:pt x="40" y="56"/>
                  <a:pt x="40" y="56"/>
                  <a:pt x="40" y="56"/>
                </a:cubicBezTo>
                <a:cubicBezTo>
                  <a:pt x="44" y="56"/>
                  <a:pt x="48" y="57"/>
                  <a:pt x="52" y="58"/>
                </a:cubicBezTo>
                <a:cubicBezTo>
                  <a:pt x="52" y="58"/>
                  <a:pt x="53" y="58"/>
                  <a:pt x="53" y="58"/>
                </a:cubicBezTo>
                <a:cubicBezTo>
                  <a:pt x="55" y="53"/>
                  <a:pt x="56" y="47"/>
                  <a:pt x="56" y="41"/>
                </a:cubicBezTo>
                <a:cubicBezTo>
                  <a:pt x="40" y="41"/>
                  <a:pt x="40" y="41"/>
                  <a:pt x="40" y="41"/>
                </a:cubicBezTo>
                <a:cubicBezTo>
                  <a:pt x="40" y="56"/>
                  <a:pt x="40" y="56"/>
                  <a:pt x="40" y="56"/>
                </a:cubicBezTo>
                <a:close/>
              </a:path>
            </a:pathLst>
          </a:custGeom>
          <a:solidFill>
            <a:schemeClr val="accent1"/>
          </a:solidFill>
          <a:ln>
            <a:noFill/>
          </a:ln>
        </p:spPr>
        <p:txBody>
          <a:bodyPr/>
          <a:lstStyle/>
          <a:p>
            <a:endParaRPr lang="zh-CN" altLang="en-US">
              <a:solidFill>
                <a:schemeClr val="bg1"/>
              </a:solidFill>
            </a:endParaRPr>
          </a:p>
        </p:txBody>
      </p:sp>
      <p:sp>
        <p:nvSpPr>
          <p:cNvPr id="40" name="KSO_Shape"/>
          <p:cNvSpPr/>
          <p:nvPr/>
        </p:nvSpPr>
        <p:spPr bwMode="auto">
          <a:xfrm>
            <a:off x="6358124" y="3642838"/>
            <a:ext cx="465975" cy="317640"/>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41" name="连接符: 肘形 40"/>
          <p:cNvCxnSpPr/>
          <p:nvPr/>
        </p:nvCxnSpPr>
        <p:spPr>
          <a:xfrm rot="10800000" flipV="1">
            <a:off x="3217523" y="2258934"/>
            <a:ext cx="1395421" cy="58916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2" name="连接符: 肘形 41"/>
          <p:cNvCxnSpPr/>
          <p:nvPr/>
        </p:nvCxnSpPr>
        <p:spPr>
          <a:xfrm rot="10800000" flipH="1" flipV="1">
            <a:off x="6545175" y="2258934"/>
            <a:ext cx="1395421" cy="58916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3" name="连接符: 肘形 42"/>
          <p:cNvCxnSpPr/>
          <p:nvPr/>
        </p:nvCxnSpPr>
        <p:spPr>
          <a:xfrm rot="10800000" flipH="1" flipV="1">
            <a:off x="7560120" y="5319467"/>
            <a:ext cx="1395421" cy="58916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4" name="连接符: 肘形 43"/>
          <p:cNvCxnSpPr/>
          <p:nvPr/>
        </p:nvCxnSpPr>
        <p:spPr>
          <a:xfrm rot="10800000" flipV="1">
            <a:off x="4206549" y="5319467"/>
            <a:ext cx="1395421" cy="589163"/>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621878" y="2086858"/>
            <a:ext cx="2512000" cy="171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矩形 45"/>
          <p:cNvSpPr/>
          <p:nvPr/>
        </p:nvSpPr>
        <p:spPr>
          <a:xfrm>
            <a:off x="8119688" y="2086858"/>
            <a:ext cx="2512000" cy="171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矩形 46"/>
          <p:cNvSpPr/>
          <p:nvPr/>
        </p:nvSpPr>
        <p:spPr>
          <a:xfrm>
            <a:off x="9107751" y="4952888"/>
            <a:ext cx="2512000" cy="171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8" name="矩形 47"/>
          <p:cNvSpPr/>
          <p:nvPr/>
        </p:nvSpPr>
        <p:spPr>
          <a:xfrm>
            <a:off x="1542338" y="4952888"/>
            <a:ext cx="2512000" cy="171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KSO_Shape"/>
          <p:cNvSpPr/>
          <p:nvPr/>
        </p:nvSpPr>
        <p:spPr bwMode="auto">
          <a:xfrm>
            <a:off x="1083570"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3" name="椭圆 12"/>
          <p:cNvSpPr/>
          <p:nvPr/>
        </p:nvSpPr>
        <p:spPr>
          <a:xfrm>
            <a:off x="1537710"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A</a:t>
            </a:r>
            <a:endParaRPr lang="zh-CN" altLang="en-US" sz="2400" dirty="0">
              <a:solidFill>
                <a:srgbClr val="4C4D4D"/>
              </a:solidFill>
            </a:endParaRPr>
          </a:p>
        </p:txBody>
      </p:sp>
      <p:sp>
        <p:nvSpPr>
          <p:cNvPr id="14" name="矩形 13"/>
          <p:cNvSpPr/>
          <p:nvPr/>
        </p:nvSpPr>
        <p:spPr>
          <a:xfrm>
            <a:off x="596036"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KSO_Shape"/>
          <p:cNvSpPr/>
          <p:nvPr/>
        </p:nvSpPr>
        <p:spPr bwMode="auto">
          <a:xfrm>
            <a:off x="3911176"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6" name="椭圆 15"/>
          <p:cNvSpPr/>
          <p:nvPr/>
        </p:nvSpPr>
        <p:spPr>
          <a:xfrm>
            <a:off x="4365316"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B</a:t>
            </a:r>
            <a:endParaRPr lang="zh-CN" altLang="en-US" sz="2400" dirty="0">
              <a:solidFill>
                <a:srgbClr val="4C4D4D"/>
              </a:solidFill>
            </a:endParaRPr>
          </a:p>
        </p:txBody>
      </p:sp>
      <p:sp>
        <p:nvSpPr>
          <p:cNvPr id="17" name="矩形 16"/>
          <p:cNvSpPr/>
          <p:nvPr/>
        </p:nvSpPr>
        <p:spPr>
          <a:xfrm>
            <a:off x="3423642"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8" name="KSO_Shape"/>
          <p:cNvSpPr/>
          <p:nvPr/>
        </p:nvSpPr>
        <p:spPr bwMode="auto">
          <a:xfrm>
            <a:off x="6738782"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9" name="椭圆 18"/>
          <p:cNvSpPr/>
          <p:nvPr/>
        </p:nvSpPr>
        <p:spPr>
          <a:xfrm>
            <a:off x="7192922"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C</a:t>
            </a:r>
            <a:endParaRPr lang="zh-CN" altLang="en-US" sz="2400" dirty="0">
              <a:solidFill>
                <a:srgbClr val="4C4D4D"/>
              </a:solidFill>
            </a:endParaRPr>
          </a:p>
        </p:txBody>
      </p:sp>
      <p:sp>
        <p:nvSpPr>
          <p:cNvPr id="20" name="矩形 19"/>
          <p:cNvSpPr/>
          <p:nvPr/>
        </p:nvSpPr>
        <p:spPr>
          <a:xfrm>
            <a:off x="6251248"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1" name="KSO_Shape"/>
          <p:cNvSpPr/>
          <p:nvPr/>
        </p:nvSpPr>
        <p:spPr bwMode="auto">
          <a:xfrm>
            <a:off x="9566388"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2" name="椭圆 21"/>
          <p:cNvSpPr/>
          <p:nvPr/>
        </p:nvSpPr>
        <p:spPr>
          <a:xfrm>
            <a:off x="10020528"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D</a:t>
            </a:r>
            <a:endParaRPr lang="zh-CN" altLang="en-US" sz="2400" dirty="0">
              <a:solidFill>
                <a:srgbClr val="4C4D4D"/>
              </a:solidFill>
            </a:endParaRPr>
          </a:p>
        </p:txBody>
      </p:sp>
      <p:sp>
        <p:nvSpPr>
          <p:cNvPr id="23" name="矩形 22"/>
          <p:cNvSpPr/>
          <p:nvPr/>
        </p:nvSpPr>
        <p:spPr>
          <a:xfrm>
            <a:off x="9078854"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1136129" y="1988925"/>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5" name="直接连接符 24"/>
          <p:cNvCxnSpPr/>
          <p:nvPr/>
        </p:nvCxnSpPr>
        <p:spPr>
          <a:xfrm>
            <a:off x="984271" y="3115681"/>
            <a:ext cx="10223458" cy="0"/>
          </a:xfrm>
          <a:prstGeom prst="line">
            <a:avLst/>
          </a:prstGeom>
          <a:ln>
            <a:solidFill>
              <a:schemeClr val="tx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任意多边形: 形状 16"/>
          <p:cNvSpPr/>
          <p:nvPr/>
        </p:nvSpPr>
        <p:spPr>
          <a:xfrm rot="3548392" flipV="1">
            <a:off x="1004187" y="2694904"/>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23" name="矩形 22"/>
          <p:cNvSpPr/>
          <p:nvPr/>
        </p:nvSpPr>
        <p:spPr>
          <a:xfrm rot="19520441">
            <a:off x="1158700" y="3970776"/>
            <a:ext cx="2879677" cy="1838107"/>
          </a:xfrm>
          <a:prstGeom prst="rect">
            <a:avLst/>
          </a:prstGeom>
          <a:ln>
            <a:solidFill>
              <a:srgbClr val="FFFFFF"/>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rot="19520441">
            <a:off x="1776693" y="4088317"/>
            <a:ext cx="2879677" cy="1838107"/>
          </a:xfrm>
          <a:prstGeom prst="rect">
            <a:avLst/>
          </a:prstGeom>
          <a:solidFill>
            <a:schemeClr val="accent1"/>
          </a:solidFill>
          <a:ln>
            <a:solidFill>
              <a:srgbClr val="FFFFFF"/>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rot="19520441">
            <a:off x="2394686" y="4205859"/>
            <a:ext cx="2879677" cy="1838107"/>
          </a:xfrm>
          <a:prstGeom prst="rect">
            <a:avLst/>
          </a:prstGeom>
          <a:solidFill>
            <a:schemeClr val="accent1"/>
          </a:solidFill>
          <a:ln>
            <a:solidFill>
              <a:srgbClr val="FFFFFF"/>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KSO_Shape"/>
          <p:cNvSpPr/>
          <p:nvPr/>
        </p:nvSpPr>
        <p:spPr bwMode="auto">
          <a:xfrm rot="19439214">
            <a:off x="3178391" y="4623464"/>
            <a:ext cx="1312266" cy="995134"/>
          </a:xfrm>
          <a:custGeom>
            <a:avLst/>
            <a:gdLst>
              <a:gd name="T0" fmla="*/ 104753 w 3040062"/>
              <a:gd name="T1" fmla="*/ 1241540 h 2303463"/>
              <a:gd name="T2" fmla="*/ 251725 w 3040062"/>
              <a:gd name="T3" fmla="*/ 1260899 h 2303463"/>
              <a:gd name="T4" fmla="*/ 265692 w 3040062"/>
              <a:gd name="T5" fmla="*/ 1110467 h 2303463"/>
              <a:gd name="T6" fmla="*/ 844867 w 3040062"/>
              <a:gd name="T7" fmla="*/ 970596 h 2303463"/>
              <a:gd name="T8" fmla="*/ 870584 w 3040062"/>
              <a:gd name="T9" fmla="*/ 987377 h 2303463"/>
              <a:gd name="T10" fmla="*/ 872172 w 3040062"/>
              <a:gd name="T11" fmla="*/ 1402771 h 2303463"/>
              <a:gd name="T12" fmla="*/ 848359 w 3040062"/>
              <a:gd name="T13" fmla="*/ 1421768 h 2303463"/>
              <a:gd name="T14" fmla="*/ 615315 w 3040062"/>
              <a:gd name="T15" fmla="*/ 1415119 h 2303463"/>
              <a:gd name="T16" fmla="*/ 603250 w 3040062"/>
              <a:gd name="T17" fmla="*/ 1002891 h 2303463"/>
              <a:gd name="T18" fmla="*/ 617855 w 3040062"/>
              <a:gd name="T19" fmla="*/ 975662 h 2303463"/>
              <a:gd name="T20" fmla="*/ 1240437 w 3040062"/>
              <a:gd name="T21" fmla="*/ 749300 h 2303463"/>
              <a:gd name="T22" fmla="*/ 1265867 w 3040062"/>
              <a:gd name="T23" fmla="*/ 766421 h 2303463"/>
              <a:gd name="T24" fmla="*/ 1267138 w 3040062"/>
              <a:gd name="T25" fmla="*/ 1402743 h 2303463"/>
              <a:gd name="T26" fmla="*/ 1243616 w 3040062"/>
              <a:gd name="T27" fmla="*/ 1421766 h 2303463"/>
              <a:gd name="T28" fmla="*/ 1010298 w 3040062"/>
              <a:gd name="T29" fmla="*/ 1415108 h 2303463"/>
              <a:gd name="T30" fmla="*/ 998537 w 3040062"/>
              <a:gd name="T31" fmla="*/ 782273 h 2303463"/>
              <a:gd name="T32" fmla="*/ 1012841 w 3040062"/>
              <a:gd name="T33" fmla="*/ 755007 h 2303463"/>
              <a:gd name="T34" fmla="*/ 2175011 w 3040062"/>
              <a:gd name="T35" fmla="*/ 666432 h 2303463"/>
              <a:gd name="T36" fmla="*/ 2235666 w 3040062"/>
              <a:gd name="T37" fmla="*/ 692135 h 2303463"/>
              <a:gd name="T38" fmla="*/ 2277268 w 3040062"/>
              <a:gd name="T39" fmla="*/ 742271 h 2303463"/>
              <a:gd name="T40" fmla="*/ 2290605 w 3040062"/>
              <a:gd name="T41" fmla="*/ 1286150 h 2303463"/>
              <a:gd name="T42" fmla="*/ 2948603 w 3040062"/>
              <a:gd name="T43" fmla="*/ 1365796 h 2303463"/>
              <a:gd name="T44" fmla="*/ 3005765 w 3040062"/>
              <a:gd name="T45" fmla="*/ 1408316 h 2303463"/>
              <a:gd name="T46" fmla="*/ 3036887 w 3040062"/>
              <a:gd name="T47" fmla="*/ 1473366 h 2303463"/>
              <a:gd name="T48" fmla="*/ 3035616 w 3040062"/>
              <a:gd name="T49" fmla="*/ 2191451 h 2303463"/>
              <a:gd name="T50" fmla="*/ 3001319 w 3040062"/>
              <a:gd name="T51" fmla="*/ 2254597 h 2303463"/>
              <a:gd name="T52" fmla="*/ 2941934 w 3040062"/>
              <a:gd name="T53" fmla="*/ 2294578 h 2303463"/>
              <a:gd name="T54" fmla="*/ 2171200 w 3040062"/>
              <a:gd name="T55" fmla="*/ 2303146 h 2303463"/>
              <a:gd name="T56" fmla="*/ 2113403 w 3040062"/>
              <a:gd name="T57" fmla="*/ 2292040 h 2303463"/>
              <a:gd name="T58" fmla="*/ 1552263 w 3040062"/>
              <a:gd name="T59" fmla="*/ 1741815 h 2303463"/>
              <a:gd name="T60" fmla="*/ 1526223 w 3040062"/>
              <a:gd name="T61" fmla="*/ 1686919 h 2303463"/>
              <a:gd name="T62" fmla="*/ 1529081 w 3040062"/>
              <a:gd name="T63" fmla="*/ 1626946 h 2303463"/>
              <a:gd name="T64" fmla="*/ 1560520 w 3040062"/>
              <a:gd name="T65" fmla="*/ 1574272 h 2303463"/>
              <a:gd name="T66" fmla="*/ 1612919 w 3040062"/>
              <a:gd name="T67" fmla="*/ 1542858 h 2303463"/>
              <a:gd name="T68" fmla="*/ 1673891 w 3040062"/>
              <a:gd name="T69" fmla="*/ 1539685 h 2303463"/>
              <a:gd name="T70" fmla="*/ 1728513 w 3040062"/>
              <a:gd name="T71" fmla="*/ 1565705 h 2303463"/>
              <a:gd name="T72" fmla="*/ 2024167 w 3040062"/>
              <a:gd name="T73" fmla="*/ 760992 h 2303463"/>
              <a:gd name="T74" fmla="*/ 2057829 w 3040062"/>
              <a:gd name="T75" fmla="*/ 704828 h 2303463"/>
              <a:gd name="T76" fmla="*/ 2113721 w 3040062"/>
              <a:gd name="T77" fmla="*/ 670875 h 2303463"/>
              <a:gd name="T78" fmla="*/ 1640947 w 3040062"/>
              <a:gd name="T79" fmla="*/ 485773 h 2303463"/>
              <a:gd name="T80" fmla="*/ 1662436 w 3040062"/>
              <a:gd name="T81" fmla="*/ 507334 h 2303463"/>
              <a:gd name="T82" fmla="*/ 1658328 w 3040062"/>
              <a:gd name="T83" fmla="*/ 1408133 h 2303463"/>
              <a:gd name="T84" fmla="*/ 1631151 w 3040062"/>
              <a:gd name="T85" fmla="*/ 1422401 h 2303463"/>
              <a:gd name="T86" fmla="*/ 1401409 w 3040062"/>
              <a:gd name="T87" fmla="*/ 1410669 h 2303463"/>
              <a:gd name="T88" fmla="*/ 1394457 w 3040062"/>
              <a:gd name="T89" fmla="*/ 510505 h 2303463"/>
              <a:gd name="T90" fmla="*/ 1413734 w 3040062"/>
              <a:gd name="T91" fmla="*/ 486725 h 2303463"/>
              <a:gd name="T92" fmla="*/ 2856582 w 3040062"/>
              <a:gd name="T93" fmla="*/ 2539 h 2303463"/>
              <a:gd name="T94" fmla="*/ 2942924 w 3040062"/>
              <a:gd name="T95" fmla="*/ 45384 h 2303463"/>
              <a:gd name="T96" fmla="*/ 3001649 w 3040062"/>
              <a:gd name="T97" fmla="*/ 130121 h 2303463"/>
              <a:gd name="T98" fmla="*/ 3021012 w 3040062"/>
              <a:gd name="T99" fmla="*/ 1276768 h 2303463"/>
              <a:gd name="T100" fmla="*/ 2944193 w 3040062"/>
              <a:gd name="T101" fmla="*/ 1247252 h 2303463"/>
              <a:gd name="T102" fmla="*/ 374889 w 3040062"/>
              <a:gd name="T103" fmla="*/ 1959424 h 2303463"/>
              <a:gd name="T104" fmla="*/ 127291 w 3040062"/>
              <a:gd name="T105" fmla="*/ 2259336 h 2303463"/>
              <a:gd name="T106" fmla="*/ 50472 w 3040062"/>
              <a:gd name="T107" fmla="*/ 2198402 h 2303463"/>
              <a:gd name="T108" fmla="*/ 6349 w 3040062"/>
              <a:gd name="T109" fmla="*/ 2100970 h 2303463"/>
              <a:gd name="T110" fmla="*/ 3809 w 3040062"/>
              <a:gd name="T111" fmla="*/ 183438 h 2303463"/>
              <a:gd name="T112" fmla="*/ 44441 w 3040062"/>
              <a:gd name="T113" fmla="*/ 83468 h 2303463"/>
              <a:gd name="T114" fmla="*/ 118720 w 3040062"/>
              <a:gd name="T115" fmla="*/ 17773 h 2303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40062" h="2303463">
                <a:moveTo>
                  <a:pt x="124116" y="1098725"/>
                </a:moveTo>
                <a:lnTo>
                  <a:pt x="120307" y="1099042"/>
                </a:lnTo>
                <a:lnTo>
                  <a:pt x="116498" y="1099994"/>
                </a:lnTo>
                <a:lnTo>
                  <a:pt x="113324" y="1101898"/>
                </a:lnTo>
                <a:lnTo>
                  <a:pt x="110467" y="1104120"/>
                </a:lnTo>
                <a:lnTo>
                  <a:pt x="108245" y="1107294"/>
                </a:lnTo>
                <a:lnTo>
                  <a:pt x="106340" y="1110467"/>
                </a:lnTo>
                <a:lnTo>
                  <a:pt x="105071" y="1114276"/>
                </a:lnTo>
                <a:lnTo>
                  <a:pt x="104753" y="1118084"/>
                </a:lnTo>
                <a:lnTo>
                  <a:pt x="104753" y="1241540"/>
                </a:lnTo>
                <a:lnTo>
                  <a:pt x="105071" y="1245348"/>
                </a:lnTo>
                <a:lnTo>
                  <a:pt x="106340" y="1249157"/>
                </a:lnTo>
                <a:lnTo>
                  <a:pt x="108245" y="1252330"/>
                </a:lnTo>
                <a:lnTo>
                  <a:pt x="110467" y="1255187"/>
                </a:lnTo>
                <a:lnTo>
                  <a:pt x="113324" y="1257726"/>
                </a:lnTo>
                <a:lnTo>
                  <a:pt x="116498" y="1259312"/>
                </a:lnTo>
                <a:lnTo>
                  <a:pt x="120307" y="1260899"/>
                </a:lnTo>
                <a:lnTo>
                  <a:pt x="124116" y="1261217"/>
                </a:lnTo>
                <a:lnTo>
                  <a:pt x="247598" y="1261217"/>
                </a:lnTo>
                <a:lnTo>
                  <a:pt x="251725" y="1260899"/>
                </a:lnTo>
                <a:lnTo>
                  <a:pt x="255216" y="1259312"/>
                </a:lnTo>
                <a:lnTo>
                  <a:pt x="258708" y="1257726"/>
                </a:lnTo>
                <a:lnTo>
                  <a:pt x="261565" y="1255187"/>
                </a:lnTo>
                <a:lnTo>
                  <a:pt x="264105" y="1252330"/>
                </a:lnTo>
                <a:lnTo>
                  <a:pt x="265692" y="1249157"/>
                </a:lnTo>
                <a:lnTo>
                  <a:pt x="266644" y="1245348"/>
                </a:lnTo>
                <a:lnTo>
                  <a:pt x="266961" y="1241540"/>
                </a:lnTo>
                <a:lnTo>
                  <a:pt x="266961" y="1118084"/>
                </a:lnTo>
                <a:lnTo>
                  <a:pt x="266644" y="1114276"/>
                </a:lnTo>
                <a:lnTo>
                  <a:pt x="265692" y="1110467"/>
                </a:lnTo>
                <a:lnTo>
                  <a:pt x="264105" y="1107294"/>
                </a:lnTo>
                <a:lnTo>
                  <a:pt x="261565" y="1104120"/>
                </a:lnTo>
                <a:lnTo>
                  <a:pt x="258708" y="1101898"/>
                </a:lnTo>
                <a:lnTo>
                  <a:pt x="255216" y="1099994"/>
                </a:lnTo>
                <a:lnTo>
                  <a:pt x="251725" y="1099042"/>
                </a:lnTo>
                <a:lnTo>
                  <a:pt x="247598" y="1098725"/>
                </a:lnTo>
                <a:lnTo>
                  <a:pt x="124116" y="1098725"/>
                </a:lnTo>
                <a:close/>
                <a:moveTo>
                  <a:pt x="636270" y="969963"/>
                </a:moveTo>
                <a:lnTo>
                  <a:pt x="841692" y="969963"/>
                </a:lnTo>
                <a:lnTo>
                  <a:pt x="844867" y="970596"/>
                </a:lnTo>
                <a:lnTo>
                  <a:pt x="848359" y="970913"/>
                </a:lnTo>
                <a:lnTo>
                  <a:pt x="851534" y="971546"/>
                </a:lnTo>
                <a:lnTo>
                  <a:pt x="854709" y="972813"/>
                </a:lnTo>
                <a:lnTo>
                  <a:pt x="857567" y="974396"/>
                </a:lnTo>
                <a:lnTo>
                  <a:pt x="860107" y="975662"/>
                </a:lnTo>
                <a:lnTo>
                  <a:pt x="862647" y="977878"/>
                </a:lnTo>
                <a:lnTo>
                  <a:pt x="865187" y="979778"/>
                </a:lnTo>
                <a:lnTo>
                  <a:pt x="867092" y="982311"/>
                </a:lnTo>
                <a:lnTo>
                  <a:pt x="868997" y="984844"/>
                </a:lnTo>
                <a:lnTo>
                  <a:pt x="870584" y="987377"/>
                </a:lnTo>
                <a:lnTo>
                  <a:pt x="872172" y="990226"/>
                </a:lnTo>
                <a:lnTo>
                  <a:pt x="873124" y="993076"/>
                </a:lnTo>
                <a:lnTo>
                  <a:pt x="873760" y="996242"/>
                </a:lnTo>
                <a:lnTo>
                  <a:pt x="874712" y="999725"/>
                </a:lnTo>
                <a:lnTo>
                  <a:pt x="874712" y="1002891"/>
                </a:lnTo>
                <a:lnTo>
                  <a:pt x="874712" y="1389790"/>
                </a:lnTo>
                <a:lnTo>
                  <a:pt x="874712" y="1393273"/>
                </a:lnTo>
                <a:lnTo>
                  <a:pt x="873760" y="1396439"/>
                </a:lnTo>
                <a:lnTo>
                  <a:pt x="873124" y="1399605"/>
                </a:lnTo>
                <a:lnTo>
                  <a:pt x="872172" y="1402771"/>
                </a:lnTo>
                <a:lnTo>
                  <a:pt x="870584" y="1405304"/>
                </a:lnTo>
                <a:lnTo>
                  <a:pt x="868997" y="1408154"/>
                </a:lnTo>
                <a:lnTo>
                  <a:pt x="867092" y="1410686"/>
                </a:lnTo>
                <a:lnTo>
                  <a:pt x="865187" y="1413219"/>
                </a:lnTo>
                <a:lnTo>
                  <a:pt x="862647" y="1415119"/>
                </a:lnTo>
                <a:lnTo>
                  <a:pt x="860107" y="1417019"/>
                </a:lnTo>
                <a:lnTo>
                  <a:pt x="857567" y="1418602"/>
                </a:lnTo>
                <a:lnTo>
                  <a:pt x="854709" y="1420185"/>
                </a:lnTo>
                <a:lnTo>
                  <a:pt x="851534" y="1421135"/>
                </a:lnTo>
                <a:lnTo>
                  <a:pt x="848359" y="1421768"/>
                </a:lnTo>
                <a:lnTo>
                  <a:pt x="844867" y="1422401"/>
                </a:lnTo>
                <a:lnTo>
                  <a:pt x="841692" y="1422401"/>
                </a:lnTo>
                <a:lnTo>
                  <a:pt x="636270" y="1422401"/>
                </a:lnTo>
                <a:lnTo>
                  <a:pt x="632777" y="1422401"/>
                </a:lnTo>
                <a:lnTo>
                  <a:pt x="629920" y="1421768"/>
                </a:lnTo>
                <a:lnTo>
                  <a:pt x="626745" y="1421135"/>
                </a:lnTo>
                <a:lnTo>
                  <a:pt x="623570" y="1420185"/>
                </a:lnTo>
                <a:lnTo>
                  <a:pt x="620713" y="1418602"/>
                </a:lnTo>
                <a:lnTo>
                  <a:pt x="617855" y="1417019"/>
                </a:lnTo>
                <a:lnTo>
                  <a:pt x="615315" y="1415119"/>
                </a:lnTo>
                <a:lnTo>
                  <a:pt x="613093" y="1413219"/>
                </a:lnTo>
                <a:lnTo>
                  <a:pt x="610870" y="1410686"/>
                </a:lnTo>
                <a:lnTo>
                  <a:pt x="608965" y="1408154"/>
                </a:lnTo>
                <a:lnTo>
                  <a:pt x="607378" y="1405304"/>
                </a:lnTo>
                <a:lnTo>
                  <a:pt x="606108" y="1402771"/>
                </a:lnTo>
                <a:lnTo>
                  <a:pt x="605155" y="1399605"/>
                </a:lnTo>
                <a:lnTo>
                  <a:pt x="603885" y="1396439"/>
                </a:lnTo>
                <a:lnTo>
                  <a:pt x="603568" y="1393273"/>
                </a:lnTo>
                <a:lnTo>
                  <a:pt x="603250" y="1389790"/>
                </a:lnTo>
                <a:lnTo>
                  <a:pt x="603250" y="1002891"/>
                </a:lnTo>
                <a:lnTo>
                  <a:pt x="603568" y="999725"/>
                </a:lnTo>
                <a:lnTo>
                  <a:pt x="603885" y="996242"/>
                </a:lnTo>
                <a:lnTo>
                  <a:pt x="605155" y="993076"/>
                </a:lnTo>
                <a:lnTo>
                  <a:pt x="606108" y="990226"/>
                </a:lnTo>
                <a:lnTo>
                  <a:pt x="607378" y="987377"/>
                </a:lnTo>
                <a:lnTo>
                  <a:pt x="608965" y="984844"/>
                </a:lnTo>
                <a:lnTo>
                  <a:pt x="610870" y="982311"/>
                </a:lnTo>
                <a:lnTo>
                  <a:pt x="613093" y="979778"/>
                </a:lnTo>
                <a:lnTo>
                  <a:pt x="615315" y="977878"/>
                </a:lnTo>
                <a:lnTo>
                  <a:pt x="617855" y="975662"/>
                </a:lnTo>
                <a:lnTo>
                  <a:pt x="620713" y="974396"/>
                </a:lnTo>
                <a:lnTo>
                  <a:pt x="623570" y="972813"/>
                </a:lnTo>
                <a:lnTo>
                  <a:pt x="626745" y="971546"/>
                </a:lnTo>
                <a:lnTo>
                  <a:pt x="629920" y="970913"/>
                </a:lnTo>
                <a:lnTo>
                  <a:pt x="632777" y="970596"/>
                </a:lnTo>
                <a:lnTo>
                  <a:pt x="636270" y="969963"/>
                </a:lnTo>
                <a:close/>
                <a:moveTo>
                  <a:pt x="1027781" y="749300"/>
                </a:moveTo>
                <a:lnTo>
                  <a:pt x="1031278" y="749300"/>
                </a:lnTo>
                <a:lnTo>
                  <a:pt x="1236940" y="749300"/>
                </a:lnTo>
                <a:lnTo>
                  <a:pt x="1240437" y="749300"/>
                </a:lnTo>
                <a:lnTo>
                  <a:pt x="1243616" y="750251"/>
                </a:lnTo>
                <a:lnTo>
                  <a:pt x="1246476" y="750885"/>
                </a:lnTo>
                <a:lnTo>
                  <a:pt x="1249655" y="751837"/>
                </a:lnTo>
                <a:lnTo>
                  <a:pt x="1252516" y="753105"/>
                </a:lnTo>
                <a:lnTo>
                  <a:pt x="1255377" y="755007"/>
                </a:lnTo>
                <a:lnTo>
                  <a:pt x="1257920" y="756592"/>
                </a:lnTo>
                <a:lnTo>
                  <a:pt x="1260145" y="758812"/>
                </a:lnTo>
                <a:lnTo>
                  <a:pt x="1262370" y="761348"/>
                </a:lnTo>
                <a:lnTo>
                  <a:pt x="1264595" y="763567"/>
                </a:lnTo>
                <a:lnTo>
                  <a:pt x="1265867" y="766421"/>
                </a:lnTo>
                <a:lnTo>
                  <a:pt x="1267138" y="769274"/>
                </a:lnTo>
                <a:lnTo>
                  <a:pt x="1268410" y="772445"/>
                </a:lnTo>
                <a:lnTo>
                  <a:pt x="1269363" y="775615"/>
                </a:lnTo>
                <a:lnTo>
                  <a:pt x="1269681" y="778786"/>
                </a:lnTo>
                <a:lnTo>
                  <a:pt x="1269999" y="782273"/>
                </a:lnTo>
                <a:lnTo>
                  <a:pt x="1269999" y="1389744"/>
                </a:lnTo>
                <a:lnTo>
                  <a:pt x="1269681" y="1393231"/>
                </a:lnTo>
                <a:lnTo>
                  <a:pt x="1269363" y="1396402"/>
                </a:lnTo>
                <a:lnTo>
                  <a:pt x="1268410" y="1399572"/>
                </a:lnTo>
                <a:lnTo>
                  <a:pt x="1267138" y="1402743"/>
                </a:lnTo>
                <a:lnTo>
                  <a:pt x="1265867" y="1405279"/>
                </a:lnTo>
                <a:lnTo>
                  <a:pt x="1264595" y="1408133"/>
                </a:lnTo>
                <a:lnTo>
                  <a:pt x="1262370" y="1410669"/>
                </a:lnTo>
                <a:lnTo>
                  <a:pt x="1260145" y="1413206"/>
                </a:lnTo>
                <a:lnTo>
                  <a:pt x="1257920" y="1415108"/>
                </a:lnTo>
                <a:lnTo>
                  <a:pt x="1255377" y="1417010"/>
                </a:lnTo>
                <a:lnTo>
                  <a:pt x="1252516" y="1418595"/>
                </a:lnTo>
                <a:lnTo>
                  <a:pt x="1249655" y="1420181"/>
                </a:lnTo>
                <a:lnTo>
                  <a:pt x="1246476" y="1421132"/>
                </a:lnTo>
                <a:lnTo>
                  <a:pt x="1243616" y="1421766"/>
                </a:lnTo>
                <a:lnTo>
                  <a:pt x="1240437" y="1422400"/>
                </a:lnTo>
                <a:lnTo>
                  <a:pt x="1236940" y="1422400"/>
                </a:lnTo>
                <a:lnTo>
                  <a:pt x="1031278" y="1422400"/>
                </a:lnTo>
                <a:lnTo>
                  <a:pt x="1027781" y="1422400"/>
                </a:lnTo>
                <a:lnTo>
                  <a:pt x="1024602" y="1421766"/>
                </a:lnTo>
                <a:lnTo>
                  <a:pt x="1021424" y="1421132"/>
                </a:lnTo>
                <a:lnTo>
                  <a:pt x="1018245" y="1420181"/>
                </a:lnTo>
                <a:lnTo>
                  <a:pt x="1015384" y="1418595"/>
                </a:lnTo>
                <a:lnTo>
                  <a:pt x="1012841" y="1417010"/>
                </a:lnTo>
                <a:lnTo>
                  <a:pt x="1010298" y="1415108"/>
                </a:lnTo>
                <a:lnTo>
                  <a:pt x="1007755" y="1413206"/>
                </a:lnTo>
                <a:lnTo>
                  <a:pt x="1005848" y="1410669"/>
                </a:lnTo>
                <a:lnTo>
                  <a:pt x="1003941" y="1408133"/>
                </a:lnTo>
                <a:lnTo>
                  <a:pt x="1002351" y="1405279"/>
                </a:lnTo>
                <a:lnTo>
                  <a:pt x="1000762" y="1402743"/>
                </a:lnTo>
                <a:lnTo>
                  <a:pt x="999808" y="1399572"/>
                </a:lnTo>
                <a:lnTo>
                  <a:pt x="999173" y="1396402"/>
                </a:lnTo>
                <a:lnTo>
                  <a:pt x="998537" y="1393231"/>
                </a:lnTo>
                <a:lnTo>
                  <a:pt x="998537" y="1389744"/>
                </a:lnTo>
                <a:lnTo>
                  <a:pt x="998537" y="782273"/>
                </a:lnTo>
                <a:lnTo>
                  <a:pt x="998537" y="778786"/>
                </a:lnTo>
                <a:lnTo>
                  <a:pt x="999173" y="775615"/>
                </a:lnTo>
                <a:lnTo>
                  <a:pt x="999808" y="772445"/>
                </a:lnTo>
                <a:lnTo>
                  <a:pt x="1000762" y="769274"/>
                </a:lnTo>
                <a:lnTo>
                  <a:pt x="1002351" y="766421"/>
                </a:lnTo>
                <a:lnTo>
                  <a:pt x="1003941" y="763567"/>
                </a:lnTo>
                <a:lnTo>
                  <a:pt x="1005848" y="761348"/>
                </a:lnTo>
                <a:lnTo>
                  <a:pt x="1007755" y="758812"/>
                </a:lnTo>
                <a:lnTo>
                  <a:pt x="1010298" y="756592"/>
                </a:lnTo>
                <a:lnTo>
                  <a:pt x="1012841" y="755007"/>
                </a:lnTo>
                <a:lnTo>
                  <a:pt x="1015384" y="753105"/>
                </a:lnTo>
                <a:lnTo>
                  <a:pt x="1018245" y="751837"/>
                </a:lnTo>
                <a:lnTo>
                  <a:pt x="1021424" y="750885"/>
                </a:lnTo>
                <a:lnTo>
                  <a:pt x="1024602" y="750251"/>
                </a:lnTo>
                <a:lnTo>
                  <a:pt x="1027781" y="749300"/>
                </a:lnTo>
                <a:close/>
                <a:moveTo>
                  <a:pt x="2147065" y="665163"/>
                </a:moveTo>
                <a:lnTo>
                  <a:pt x="2154052" y="665163"/>
                </a:lnTo>
                <a:lnTo>
                  <a:pt x="2161038" y="665163"/>
                </a:lnTo>
                <a:lnTo>
                  <a:pt x="2168025" y="665798"/>
                </a:lnTo>
                <a:lnTo>
                  <a:pt x="2175011" y="666432"/>
                </a:lnTo>
                <a:lnTo>
                  <a:pt x="2181680" y="667702"/>
                </a:lnTo>
                <a:lnTo>
                  <a:pt x="2188349" y="669288"/>
                </a:lnTo>
                <a:lnTo>
                  <a:pt x="2194700" y="670875"/>
                </a:lnTo>
                <a:lnTo>
                  <a:pt x="2201369" y="673413"/>
                </a:lnTo>
                <a:lnTo>
                  <a:pt x="2207085" y="675952"/>
                </a:lnTo>
                <a:lnTo>
                  <a:pt x="2213437" y="678173"/>
                </a:lnTo>
                <a:lnTo>
                  <a:pt x="2219471" y="681346"/>
                </a:lnTo>
                <a:lnTo>
                  <a:pt x="2224869" y="684519"/>
                </a:lnTo>
                <a:lnTo>
                  <a:pt x="2230585" y="688327"/>
                </a:lnTo>
                <a:lnTo>
                  <a:pt x="2235666" y="692135"/>
                </a:lnTo>
                <a:lnTo>
                  <a:pt x="2241065" y="695943"/>
                </a:lnTo>
                <a:lnTo>
                  <a:pt x="2245829" y="700702"/>
                </a:lnTo>
                <a:lnTo>
                  <a:pt x="2250910" y="704828"/>
                </a:lnTo>
                <a:lnTo>
                  <a:pt x="2255356" y="709587"/>
                </a:lnTo>
                <a:lnTo>
                  <a:pt x="2259484" y="714347"/>
                </a:lnTo>
                <a:lnTo>
                  <a:pt x="2263612" y="719741"/>
                </a:lnTo>
                <a:lnTo>
                  <a:pt x="2267423" y="724819"/>
                </a:lnTo>
                <a:lnTo>
                  <a:pt x="2270916" y="730530"/>
                </a:lnTo>
                <a:lnTo>
                  <a:pt x="2274092" y="736559"/>
                </a:lnTo>
                <a:lnTo>
                  <a:pt x="2277268" y="742271"/>
                </a:lnTo>
                <a:lnTo>
                  <a:pt x="2280126" y="748300"/>
                </a:lnTo>
                <a:lnTo>
                  <a:pt x="2282666" y="754646"/>
                </a:lnTo>
                <a:lnTo>
                  <a:pt x="2284572" y="760992"/>
                </a:lnTo>
                <a:lnTo>
                  <a:pt x="2286477" y="767021"/>
                </a:lnTo>
                <a:lnTo>
                  <a:pt x="2287747" y="773685"/>
                </a:lnTo>
                <a:lnTo>
                  <a:pt x="2289018" y="780349"/>
                </a:lnTo>
                <a:lnTo>
                  <a:pt x="2289970" y="787330"/>
                </a:lnTo>
                <a:lnTo>
                  <a:pt x="2290605" y="794311"/>
                </a:lnTo>
                <a:lnTo>
                  <a:pt x="2290605" y="801292"/>
                </a:lnTo>
                <a:lnTo>
                  <a:pt x="2290605" y="1286150"/>
                </a:lnTo>
                <a:lnTo>
                  <a:pt x="2884137" y="1353738"/>
                </a:lnTo>
                <a:lnTo>
                  <a:pt x="2890488" y="1354055"/>
                </a:lnTo>
                <a:lnTo>
                  <a:pt x="2898110" y="1354372"/>
                </a:lnTo>
                <a:lnTo>
                  <a:pt x="2905732" y="1355007"/>
                </a:lnTo>
                <a:lnTo>
                  <a:pt x="2913353" y="1355642"/>
                </a:lnTo>
                <a:lnTo>
                  <a:pt x="2920657" y="1357228"/>
                </a:lnTo>
                <a:lnTo>
                  <a:pt x="2927644" y="1358815"/>
                </a:lnTo>
                <a:lnTo>
                  <a:pt x="2934948" y="1361036"/>
                </a:lnTo>
                <a:lnTo>
                  <a:pt x="2941934" y="1362940"/>
                </a:lnTo>
                <a:lnTo>
                  <a:pt x="2948603" y="1365796"/>
                </a:lnTo>
                <a:lnTo>
                  <a:pt x="2955272" y="1368969"/>
                </a:lnTo>
                <a:lnTo>
                  <a:pt x="2961941" y="1372142"/>
                </a:lnTo>
                <a:lnTo>
                  <a:pt x="2968292" y="1375633"/>
                </a:lnTo>
                <a:lnTo>
                  <a:pt x="2974008" y="1379758"/>
                </a:lnTo>
                <a:lnTo>
                  <a:pt x="2980042" y="1383883"/>
                </a:lnTo>
                <a:lnTo>
                  <a:pt x="2985758" y="1388008"/>
                </a:lnTo>
                <a:lnTo>
                  <a:pt x="2990839" y="1393085"/>
                </a:lnTo>
                <a:lnTo>
                  <a:pt x="2996238" y="1397845"/>
                </a:lnTo>
                <a:lnTo>
                  <a:pt x="3001319" y="1403239"/>
                </a:lnTo>
                <a:lnTo>
                  <a:pt x="3005765" y="1408316"/>
                </a:lnTo>
                <a:lnTo>
                  <a:pt x="3010529" y="1414345"/>
                </a:lnTo>
                <a:lnTo>
                  <a:pt x="3014657" y="1419739"/>
                </a:lnTo>
                <a:lnTo>
                  <a:pt x="3018468" y="1426086"/>
                </a:lnTo>
                <a:lnTo>
                  <a:pt x="3021961" y="1432432"/>
                </a:lnTo>
                <a:lnTo>
                  <a:pt x="3025454" y="1438778"/>
                </a:lnTo>
                <a:lnTo>
                  <a:pt x="3028312" y="1445125"/>
                </a:lnTo>
                <a:lnTo>
                  <a:pt x="3030853" y="1452106"/>
                </a:lnTo>
                <a:lnTo>
                  <a:pt x="3033393" y="1459087"/>
                </a:lnTo>
                <a:lnTo>
                  <a:pt x="3035616" y="1466067"/>
                </a:lnTo>
                <a:lnTo>
                  <a:pt x="3036887" y="1473366"/>
                </a:lnTo>
                <a:lnTo>
                  <a:pt x="3038474" y="1480664"/>
                </a:lnTo>
                <a:lnTo>
                  <a:pt x="3039427" y="1488280"/>
                </a:lnTo>
                <a:lnTo>
                  <a:pt x="3040062" y="1495895"/>
                </a:lnTo>
                <a:lnTo>
                  <a:pt x="3040062" y="1503511"/>
                </a:lnTo>
                <a:lnTo>
                  <a:pt x="3040062" y="2154008"/>
                </a:lnTo>
                <a:lnTo>
                  <a:pt x="3040062" y="2161623"/>
                </a:lnTo>
                <a:lnTo>
                  <a:pt x="3039427" y="2169556"/>
                </a:lnTo>
                <a:lnTo>
                  <a:pt x="3038474" y="2177172"/>
                </a:lnTo>
                <a:lnTo>
                  <a:pt x="3036887" y="2184470"/>
                </a:lnTo>
                <a:lnTo>
                  <a:pt x="3035616" y="2191451"/>
                </a:lnTo>
                <a:lnTo>
                  <a:pt x="3033393" y="2198749"/>
                </a:lnTo>
                <a:lnTo>
                  <a:pt x="3030853" y="2205730"/>
                </a:lnTo>
                <a:lnTo>
                  <a:pt x="3028312" y="2212394"/>
                </a:lnTo>
                <a:lnTo>
                  <a:pt x="3025454" y="2219057"/>
                </a:lnTo>
                <a:lnTo>
                  <a:pt x="3021961" y="2225404"/>
                </a:lnTo>
                <a:lnTo>
                  <a:pt x="3018468" y="2231433"/>
                </a:lnTo>
                <a:lnTo>
                  <a:pt x="3014657" y="2237779"/>
                </a:lnTo>
                <a:lnTo>
                  <a:pt x="3010529" y="2243808"/>
                </a:lnTo>
                <a:lnTo>
                  <a:pt x="3005765" y="2249202"/>
                </a:lnTo>
                <a:lnTo>
                  <a:pt x="3001319" y="2254597"/>
                </a:lnTo>
                <a:lnTo>
                  <a:pt x="2996238" y="2259674"/>
                </a:lnTo>
                <a:lnTo>
                  <a:pt x="2990839" y="2264433"/>
                </a:lnTo>
                <a:lnTo>
                  <a:pt x="2985758" y="2269510"/>
                </a:lnTo>
                <a:lnTo>
                  <a:pt x="2980042" y="2273953"/>
                </a:lnTo>
                <a:lnTo>
                  <a:pt x="2974008" y="2278078"/>
                </a:lnTo>
                <a:lnTo>
                  <a:pt x="2968292" y="2281886"/>
                </a:lnTo>
                <a:lnTo>
                  <a:pt x="2961941" y="2285376"/>
                </a:lnTo>
                <a:lnTo>
                  <a:pt x="2955272" y="2288867"/>
                </a:lnTo>
                <a:lnTo>
                  <a:pt x="2948603" y="2291723"/>
                </a:lnTo>
                <a:lnTo>
                  <a:pt x="2941934" y="2294578"/>
                </a:lnTo>
                <a:lnTo>
                  <a:pt x="2934948" y="2297117"/>
                </a:lnTo>
                <a:lnTo>
                  <a:pt x="2927644" y="2298703"/>
                </a:lnTo>
                <a:lnTo>
                  <a:pt x="2920657" y="2300607"/>
                </a:lnTo>
                <a:lnTo>
                  <a:pt x="2913353" y="2301877"/>
                </a:lnTo>
                <a:lnTo>
                  <a:pt x="2905732" y="2302829"/>
                </a:lnTo>
                <a:lnTo>
                  <a:pt x="2898110" y="2303146"/>
                </a:lnTo>
                <a:lnTo>
                  <a:pt x="2890488" y="2303463"/>
                </a:lnTo>
                <a:lnTo>
                  <a:pt x="2177552" y="2303463"/>
                </a:lnTo>
                <a:lnTo>
                  <a:pt x="2173423" y="2303146"/>
                </a:lnTo>
                <a:lnTo>
                  <a:pt x="2171200" y="2303146"/>
                </a:lnTo>
                <a:lnTo>
                  <a:pt x="2169613" y="2303146"/>
                </a:lnTo>
                <a:lnTo>
                  <a:pt x="2162944" y="2303146"/>
                </a:lnTo>
                <a:lnTo>
                  <a:pt x="2156275" y="2303146"/>
                </a:lnTo>
                <a:lnTo>
                  <a:pt x="2149924" y="2302511"/>
                </a:lnTo>
                <a:lnTo>
                  <a:pt x="2143572" y="2301559"/>
                </a:lnTo>
                <a:lnTo>
                  <a:pt x="2137538" y="2300607"/>
                </a:lnTo>
                <a:lnTo>
                  <a:pt x="2131187" y="2298703"/>
                </a:lnTo>
                <a:lnTo>
                  <a:pt x="2125153" y="2297117"/>
                </a:lnTo>
                <a:lnTo>
                  <a:pt x="2119437" y="2294896"/>
                </a:lnTo>
                <a:lnTo>
                  <a:pt x="2113403" y="2292040"/>
                </a:lnTo>
                <a:lnTo>
                  <a:pt x="2107370" y="2289501"/>
                </a:lnTo>
                <a:lnTo>
                  <a:pt x="2101971" y="2286645"/>
                </a:lnTo>
                <a:lnTo>
                  <a:pt x="2096572" y="2283155"/>
                </a:lnTo>
                <a:lnTo>
                  <a:pt x="2091491" y="2279665"/>
                </a:lnTo>
                <a:lnTo>
                  <a:pt x="2086093" y="2275222"/>
                </a:lnTo>
                <a:lnTo>
                  <a:pt x="2081329" y="2271097"/>
                </a:lnTo>
                <a:lnTo>
                  <a:pt x="2076883" y="2266972"/>
                </a:lnTo>
                <a:lnTo>
                  <a:pt x="1560520" y="1751334"/>
                </a:lnTo>
                <a:lnTo>
                  <a:pt x="1556074" y="1746574"/>
                </a:lnTo>
                <a:lnTo>
                  <a:pt x="1552263" y="1741815"/>
                </a:lnTo>
                <a:lnTo>
                  <a:pt x="1548135" y="1737055"/>
                </a:lnTo>
                <a:lnTo>
                  <a:pt x="1544642" y="1731661"/>
                </a:lnTo>
                <a:lnTo>
                  <a:pt x="1541466" y="1726583"/>
                </a:lnTo>
                <a:lnTo>
                  <a:pt x="1538291" y="1720872"/>
                </a:lnTo>
                <a:lnTo>
                  <a:pt x="1535432" y="1715477"/>
                </a:lnTo>
                <a:lnTo>
                  <a:pt x="1532892" y="1709766"/>
                </a:lnTo>
                <a:lnTo>
                  <a:pt x="1530987" y="1704054"/>
                </a:lnTo>
                <a:lnTo>
                  <a:pt x="1529081" y="1698342"/>
                </a:lnTo>
                <a:lnTo>
                  <a:pt x="1527493" y="1692631"/>
                </a:lnTo>
                <a:lnTo>
                  <a:pt x="1526223" y="1686919"/>
                </a:lnTo>
                <a:lnTo>
                  <a:pt x="1525270" y="1680890"/>
                </a:lnTo>
                <a:lnTo>
                  <a:pt x="1524635" y="1674544"/>
                </a:lnTo>
                <a:lnTo>
                  <a:pt x="1524000" y="1668515"/>
                </a:lnTo>
                <a:lnTo>
                  <a:pt x="1524000" y="1662803"/>
                </a:lnTo>
                <a:lnTo>
                  <a:pt x="1524000" y="1656774"/>
                </a:lnTo>
                <a:lnTo>
                  <a:pt x="1524635" y="1650428"/>
                </a:lnTo>
                <a:lnTo>
                  <a:pt x="1525270" y="1644716"/>
                </a:lnTo>
                <a:lnTo>
                  <a:pt x="1526223" y="1638687"/>
                </a:lnTo>
                <a:lnTo>
                  <a:pt x="1527493" y="1632658"/>
                </a:lnTo>
                <a:lnTo>
                  <a:pt x="1529081" y="1626946"/>
                </a:lnTo>
                <a:lnTo>
                  <a:pt x="1530987" y="1621235"/>
                </a:lnTo>
                <a:lnTo>
                  <a:pt x="1532892" y="1615523"/>
                </a:lnTo>
                <a:lnTo>
                  <a:pt x="1535432" y="1609811"/>
                </a:lnTo>
                <a:lnTo>
                  <a:pt x="1538291" y="1604417"/>
                </a:lnTo>
                <a:lnTo>
                  <a:pt x="1541466" y="1599023"/>
                </a:lnTo>
                <a:lnTo>
                  <a:pt x="1544642" y="1593628"/>
                </a:lnTo>
                <a:lnTo>
                  <a:pt x="1548135" y="1588551"/>
                </a:lnTo>
                <a:lnTo>
                  <a:pt x="1552263" y="1583474"/>
                </a:lnTo>
                <a:lnTo>
                  <a:pt x="1556074" y="1578714"/>
                </a:lnTo>
                <a:lnTo>
                  <a:pt x="1560520" y="1574272"/>
                </a:lnTo>
                <a:lnTo>
                  <a:pt x="1564966" y="1569830"/>
                </a:lnTo>
                <a:lnTo>
                  <a:pt x="1570047" y="1565705"/>
                </a:lnTo>
                <a:lnTo>
                  <a:pt x="1574811" y="1561897"/>
                </a:lnTo>
                <a:lnTo>
                  <a:pt x="1579574" y="1558406"/>
                </a:lnTo>
                <a:lnTo>
                  <a:pt x="1584973" y="1554916"/>
                </a:lnTo>
                <a:lnTo>
                  <a:pt x="1590054" y="1552060"/>
                </a:lnTo>
                <a:lnTo>
                  <a:pt x="1595770" y="1549521"/>
                </a:lnTo>
                <a:lnTo>
                  <a:pt x="1601486" y="1546666"/>
                </a:lnTo>
                <a:lnTo>
                  <a:pt x="1606885" y="1544444"/>
                </a:lnTo>
                <a:lnTo>
                  <a:pt x="1612919" y="1542858"/>
                </a:lnTo>
                <a:lnTo>
                  <a:pt x="1618635" y="1540954"/>
                </a:lnTo>
                <a:lnTo>
                  <a:pt x="1624669" y="1539685"/>
                </a:lnTo>
                <a:lnTo>
                  <a:pt x="1630702" y="1538733"/>
                </a:lnTo>
                <a:lnTo>
                  <a:pt x="1637054" y="1538098"/>
                </a:lnTo>
                <a:lnTo>
                  <a:pt x="1642770" y="1537463"/>
                </a:lnTo>
                <a:lnTo>
                  <a:pt x="1649121" y="1537146"/>
                </a:lnTo>
                <a:lnTo>
                  <a:pt x="1655473" y="1537463"/>
                </a:lnTo>
                <a:lnTo>
                  <a:pt x="1661824" y="1538098"/>
                </a:lnTo>
                <a:lnTo>
                  <a:pt x="1667858" y="1538733"/>
                </a:lnTo>
                <a:lnTo>
                  <a:pt x="1673891" y="1539685"/>
                </a:lnTo>
                <a:lnTo>
                  <a:pt x="1679925" y="1540954"/>
                </a:lnTo>
                <a:lnTo>
                  <a:pt x="1685641" y="1542858"/>
                </a:lnTo>
                <a:lnTo>
                  <a:pt x="1691675" y="1544444"/>
                </a:lnTo>
                <a:lnTo>
                  <a:pt x="1697391" y="1546666"/>
                </a:lnTo>
                <a:lnTo>
                  <a:pt x="1702790" y="1549521"/>
                </a:lnTo>
                <a:lnTo>
                  <a:pt x="1708506" y="1552060"/>
                </a:lnTo>
                <a:lnTo>
                  <a:pt x="1713587" y="1554916"/>
                </a:lnTo>
                <a:lnTo>
                  <a:pt x="1718986" y="1558406"/>
                </a:lnTo>
                <a:lnTo>
                  <a:pt x="1723749" y="1561897"/>
                </a:lnTo>
                <a:lnTo>
                  <a:pt x="1728513" y="1565705"/>
                </a:lnTo>
                <a:lnTo>
                  <a:pt x="1733594" y="1569830"/>
                </a:lnTo>
                <a:lnTo>
                  <a:pt x="1738040" y="1574272"/>
                </a:lnTo>
                <a:lnTo>
                  <a:pt x="2017816" y="1853827"/>
                </a:lnTo>
                <a:lnTo>
                  <a:pt x="2017816" y="801292"/>
                </a:lnTo>
                <a:lnTo>
                  <a:pt x="2018133" y="794311"/>
                </a:lnTo>
                <a:lnTo>
                  <a:pt x="2018451" y="787330"/>
                </a:lnTo>
                <a:lnTo>
                  <a:pt x="2019404" y="780349"/>
                </a:lnTo>
                <a:lnTo>
                  <a:pt x="2020674" y="773685"/>
                </a:lnTo>
                <a:lnTo>
                  <a:pt x="2021944" y="767021"/>
                </a:lnTo>
                <a:lnTo>
                  <a:pt x="2024167" y="760992"/>
                </a:lnTo>
                <a:lnTo>
                  <a:pt x="2026073" y="754646"/>
                </a:lnTo>
                <a:lnTo>
                  <a:pt x="2028613" y="748300"/>
                </a:lnTo>
                <a:lnTo>
                  <a:pt x="2031471" y="742271"/>
                </a:lnTo>
                <a:lnTo>
                  <a:pt x="2034329" y="736559"/>
                </a:lnTo>
                <a:lnTo>
                  <a:pt x="2037823" y="730530"/>
                </a:lnTo>
                <a:lnTo>
                  <a:pt x="2040998" y="724819"/>
                </a:lnTo>
                <a:lnTo>
                  <a:pt x="2045127" y="719741"/>
                </a:lnTo>
                <a:lnTo>
                  <a:pt x="2048937" y="714347"/>
                </a:lnTo>
                <a:lnTo>
                  <a:pt x="2053383" y="709587"/>
                </a:lnTo>
                <a:lnTo>
                  <a:pt x="2057829" y="704828"/>
                </a:lnTo>
                <a:lnTo>
                  <a:pt x="2062275" y="700702"/>
                </a:lnTo>
                <a:lnTo>
                  <a:pt x="2067674" y="695943"/>
                </a:lnTo>
                <a:lnTo>
                  <a:pt x="2072437" y="692135"/>
                </a:lnTo>
                <a:lnTo>
                  <a:pt x="2078154" y="688327"/>
                </a:lnTo>
                <a:lnTo>
                  <a:pt x="2083552" y="684519"/>
                </a:lnTo>
                <a:lnTo>
                  <a:pt x="2089268" y="681346"/>
                </a:lnTo>
                <a:lnTo>
                  <a:pt x="2095302" y="678173"/>
                </a:lnTo>
                <a:lnTo>
                  <a:pt x="2101018" y="675952"/>
                </a:lnTo>
                <a:lnTo>
                  <a:pt x="2107370" y="673413"/>
                </a:lnTo>
                <a:lnTo>
                  <a:pt x="2113721" y="670875"/>
                </a:lnTo>
                <a:lnTo>
                  <a:pt x="2120390" y="669288"/>
                </a:lnTo>
                <a:lnTo>
                  <a:pt x="2127059" y="667702"/>
                </a:lnTo>
                <a:lnTo>
                  <a:pt x="2133728" y="666432"/>
                </a:lnTo>
                <a:lnTo>
                  <a:pt x="2140079" y="665798"/>
                </a:lnTo>
                <a:lnTo>
                  <a:pt x="2147065" y="665163"/>
                </a:lnTo>
                <a:close/>
                <a:moveTo>
                  <a:pt x="1426690" y="484188"/>
                </a:moveTo>
                <a:lnTo>
                  <a:pt x="1631151" y="484188"/>
                </a:lnTo>
                <a:lnTo>
                  <a:pt x="1634627" y="484505"/>
                </a:lnTo>
                <a:lnTo>
                  <a:pt x="1637787" y="484822"/>
                </a:lnTo>
                <a:lnTo>
                  <a:pt x="1640947" y="485773"/>
                </a:lnTo>
                <a:lnTo>
                  <a:pt x="1644107" y="486725"/>
                </a:lnTo>
                <a:lnTo>
                  <a:pt x="1646635" y="488310"/>
                </a:lnTo>
                <a:lnTo>
                  <a:pt x="1649479" y="489895"/>
                </a:lnTo>
                <a:lnTo>
                  <a:pt x="1652008" y="491798"/>
                </a:lnTo>
                <a:lnTo>
                  <a:pt x="1654536" y="493700"/>
                </a:lnTo>
                <a:lnTo>
                  <a:pt x="1656432" y="496237"/>
                </a:lnTo>
                <a:lnTo>
                  <a:pt x="1658328" y="498773"/>
                </a:lnTo>
                <a:lnTo>
                  <a:pt x="1659908" y="501310"/>
                </a:lnTo>
                <a:lnTo>
                  <a:pt x="1661488" y="504164"/>
                </a:lnTo>
                <a:lnTo>
                  <a:pt x="1662436" y="507334"/>
                </a:lnTo>
                <a:lnTo>
                  <a:pt x="1663068" y="510505"/>
                </a:lnTo>
                <a:lnTo>
                  <a:pt x="1663700" y="513676"/>
                </a:lnTo>
                <a:lnTo>
                  <a:pt x="1663700" y="517164"/>
                </a:lnTo>
                <a:lnTo>
                  <a:pt x="1663700" y="1389743"/>
                </a:lnTo>
                <a:lnTo>
                  <a:pt x="1663700" y="1393231"/>
                </a:lnTo>
                <a:lnTo>
                  <a:pt x="1663068" y="1396401"/>
                </a:lnTo>
                <a:lnTo>
                  <a:pt x="1662436" y="1399572"/>
                </a:lnTo>
                <a:lnTo>
                  <a:pt x="1661488" y="1402743"/>
                </a:lnTo>
                <a:lnTo>
                  <a:pt x="1659908" y="1405279"/>
                </a:lnTo>
                <a:lnTo>
                  <a:pt x="1658328" y="1408133"/>
                </a:lnTo>
                <a:lnTo>
                  <a:pt x="1656432" y="1410669"/>
                </a:lnTo>
                <a:lnTo>
                  <a:pt x="1654536" y="1413206"/>
                </a:lnTo>
                <a:lnTo>
                  <a:pt x="1652008" y="1415108"/>
                </a:lnTo>
                <a:lnTo>
                  <a:pt x="1649479" y="1417011"/>
                </a:lnTo>
                <a:lnTo>
                  <a:pt x="1646635" y="1418596"/>
                </a:lnTo>
                <a:lnTo>
                  <a:pt x="1644107" y="1420182"/>
                </a:lnTo>
                <a:lnTo>
                  <a:pt x="1640947" y="1421133"/>
                </a:lnTo>
                <a:lnTo>
                  <a:pt x="1637787" y="1421767"/>
                </a:lnTo>
                <a:lnTo>
                  <a:pt x="1634627" y="1422401"/>
                </a:lnTo>
                <a:lnTo>
                  <a:pt x="1631151" y="1422401"/>
                </a:lnTo>
                <a:lnTo>
                  <a:pt x="1426690" y="1422401"/>
                </a:lnTo>
                <a:lnTo>
                  <a:pt x="1423214" y="1422401"/>
                </a:lnTo>
                <a:lnTo>
                  <a:pt x="1420054" y="1421767"/>
                </a:lnTo>
                <a:lnTo>
                  <a:pt x="1416894" y="1421133"/>
                </a:lnTo>
                <a:lnTo>
                  <a:pt x="1413734" y="1420182"/>
                </a:lnTo>
                <a:lnTo>
                  <a:pt x="1411206" y="1418596"/>
                </a:lnTo>
                <a:lnTo>
                  <a:pt x="1408362" y="1417011"/>
                </a:lnTo>
                <a:lnTo>
                  <a:pt x="1405834" y="1415108"/>
                </a:lnTo>
                <a:lnTo>
                  <a:pt x="1403622" y="1413206"/>
                </a:lnTo>
                <a:lnTo>
                  <a:pt x="1401409" y="1410669"/>
                </a:lnTo>
                <a:lnTo>
                  <a:pt x="1399513" y="1408133"/>
                </a:lnTo>
                <a:lnTo>
                  <a:pt x="1397933" y="1405279"/>
                </a:lnTo>
                <a:lnTo>
                  <a:pt x="1396669" y="1402743"/>
                </a:lnTo>
                <a:lnTo>
                  <a:pt x="1395405" y="1399572"/>
                </a:lnTo>
                <a:lnTo>
                  <a:pt x="1394457" y="1396401"/>
                </a:lnTo>
                <a:lnTo>
                  <a:pt x="1394141" y="1393231"/>
                </a:lnTo>
                <a:lnTo>
                  <a:pt x="1393825" y="1389743"/>
                </a:lnTo>
                <a:lnTo>
                  <a:pt x="1393825" y="517164"/>
                </a:lnTo>
                <a:lnTo>
                  <a:pt x="1394141" y="513676"/>
                </a:lnTo>
                <a:lnTo>
                  <a:pt x="1394457" y="510505"/>
                </a:lnTo>
                <a:lnTo>
                  <a:pt x="1395405" y="507334"/>
                </a:lnTo>
                <a:lnTo>
                  <a:pt x="1396669" y="504164"/>
                </a:lnTo>
                <a:lnTo>
                  <a:pt x="1397933" y="501310"/>
                </a:lnTo>
                <a:lnTo>
                  <a:pt x="1399513" y="498773"/>
                </a:lnTo>
                <a:lnTo>
                  <a:pt x="1401409" y="496237"/>
                </a:lnTo>
                <a:lnTo>
                  <a:pt x="1403622" y="493700"/>
                </a:lnTo>
                <a:lnTo>
                  <a:pt x="1405834" y="491798"/>
                </a:lnTo>
                <a:lnTo>
                  <a:pt x="1408362" y="489895"/>
                </a:lnTo>
                <a:lnTo>
                  <a:pt x="1411206" y="488310"/>
                </a:lnTo>
                <a:lnTo>
                  <a:pt x="1413734" y="486725"/>
                </a:lnTo>
                <a:lnTo>
                  <a:pt x="1416894" y="485773"/>
                </a:lnTo>
                <a:lnTo>
                  <a:pt x="1420054" y="484822"/>
                </a:lnTo>
                <a:lnTo>
                  <a:pt x="1423214" y="484505"/>
                </a:lnTo>
                <a:lnTo>
                  <a:pt x="1426690" y="484188"/>
                </a:lnTo>
                <a:close/>
                <a:moveTo>
                  <a:pt x="183794" y="0"/>
                </a:moveTo>
                <a:lnTo>
                  <a:pt x="193952" y="0"/>
                </a:lnTo>
                <a:lnTo>
                  <a:pt x="2827060" y="0"/>
                </a:lnTo>
                <a:lnTo>
                  <a:pt x="2837218" y="0"/>
                </a:lnTo>
                <a:lnTo>
                  <a:pt x="2847059" y="952"/>
                </a:lnTo>
                <a:lnTo>
                  <a:pt x="2856582" y="2539"/>
                </a:lnTo>
                <a:lnTo>
                  <a:pt x="2866105" y="4443"/>
                </a:lnTo>
                <a:lnTo>
                  <a:pt x="2875628" y="6982"/>
                </a:lnTo>
                <a:lnTo>
                  <a:pt x="2884516" y="10156"/>
                </a:lnTo>
                <a:lnTo>
                  <a:pt x="2893721" y="13964"/>
                </a:lnTo>
                <a:lnTo>
                  <a:pt x="2902292" y="17773"/>
                </a:lnTo>
                <a:lnTo>
                  <a:pt x="2911180" y="22851"/>
                </a:lnTo>
                <a:lnTo>
                  <a:pt x="2919433" y="27611"/>
                </a:lnTo>
                <a:lnTo>
                  <a:pt x="2927369" y="33324"/>
                </a:lnTo>
                <a:lnTo>
                  <a:pt x="2935623" y="39036"/>
                </a:lnTo>
                <a:lnTo>
                  <a:pt x="2942924" y="45384"/>
                </a:lnTo>
                <a:lnTo>
                  <a:pt x="2950225" y="52366"/>
                </a:lnTo>
                <a:lnTo>
                  <a:pt x="2957525" y="59665"/>
                </a:lnTo>
                <a:lnTo>
                  <a:pt x="2964192" y="67282"/>
                </a:lnTo>
                <a:lnTo>
                  <a:pt x="2970540" y="74899"/>
                </a:lnTo>
                <a:lnTo>
                  <a:pt x="2976571" y="83468"/>
                </a:lnTo>
                <a:lnTo>
                  <a:pt x="2982285" y="92037"/>
                </a:lnTo>
                <a:lnTo>
                  <a:pt x="2987682" y="101240"/>
                </a:lnTo>
                <a:lnTo>
                  <a:pt x="2992761" y="110444"/>
                </a:lnTo>
                <a:lnTo>
                  <a:pt x="2997522" y="119965"/>
                </a:lnTo>
                <a:lnTo>
                  <a:pt x="3001649" y="130121"/>
                </a:lnTo>
                <a:lnTo>
                  <a:pt x="3005458" y="140276"/>
                </a:lnTo>
                <a:lnTo>
                  <a:pt x="3008950" y="150749"/>
                </a:lnTo>
                <a:lnTo>
                  <a:pt x="3012124" y="161540"/>
                </a:lnTo>
                <a:lnTo>
                  <a:pt x="3014663" y="172330"/>
                </a:lnTo>
                <a:lnTo>
                  <a:pt x="3016885" y="183438"/>
                </a:lnTo>
                <a:lnTo>
                  <a:pt x="3018473" y="194546"/>
                </a:lnTo>
                <a:lnTo>
                  <a:pt x="3019742" y="205971"/>
                </a:lnTo>
                <a:lnTo>
                  <a:pt x="3020695" y="218031"/>
                </a:lnTo>
                <a:lnTo>
                  <a:pt x="3021012" y="229774"/>
                </a:lnTo>
                <a:lnTo>
                  <a:pt x="3021012" y="1276768"/>
                </a:lnTo>
                <a:lnTo>
                  <a:pt x="3013711" y="1272642"/>
                </a:lnTo>
                <a:lnTo>
                  <a:pt x="3006410" y="1268833"/>
                </a:lnTo>
                <a:lnTo>
                  <a:pt x="2999109" y="1265342"/>
                </a:lnTo>
                <a:lnTo>
                  <a:pt x="2991808" y="1262169"/>
                </a:lnTo>
                <a:lnTo>
                  <a:pt x="2983872" y="1258995"/>
                </a:lnTo>
                <a:lnTo>
                  <a:pt x="2976254" y="1256139"/>
                </a:lnTo>
                <a:lnTo>
                  <a:pt x="2968318" y="1253282"/>
                </a:lnTo>
                <a:lnTo>
                  <a:pt x="2960382" y="1251061"/>
                </a:lnTo>
                <a:lnTo>
                  <a:pt x="2952129" y="1248839"/>
                </a:lnTo>
                <a:lnTo>
                  <a:pt x="2944193" y="1247252"/>
                </a:lnTo>
                <a:lnTo>
                  <a:pt x="2935940" y="1245348"/>
                </a:lnTo>
                <a:lnTo>
                  <a:pt x="2927369" y="1244079"/>
                </a:lnTo>
                <a:lnTo>
                  <a:pt x="2919116" y="1242809"/>
                </a:lnTo>
                <a:lnTo>
                  <a:pt x="2910863" y="1242175"/>
                </a:lnTo>
                <a:lnTo>
                  <a:pt x="2901975" y="1241540"/>
                </a:lnTo>
                <a:lnTo>
                  <a:pt x="2893404" y="1241540"/>
                </a:lnTo>
                <a:lnTo>
                  <a:pt x="2646123" y="1213294"/>
                </a:lnTo>
                <a:lnTo>
                  <a:pt x="2646123" y="313876"/>
                </a:lnTo>
                <a:lnTo>
                  <a:pt x="374889" y="313876"/>
                </a:lnTo>
                <a:lnTo>
                  <a:pt x="374889" y="1959424"/>
                </a:lnTo>
                <a:lnTo>
                  <a:pt x="1610021" y="1959424"/>
                </a:lnTo>
                <a:lnTo>
                  <a:pt x="1923646" y="2273300"/>
                </a:lnTo>
                <a:lnTo>
                  <a:pt x="193952" y="2273300"/>
                </a:lnTo>
                <a:lnTo>
                  <a:pt x="183794" y="2273300"/>
                </a:lnTo>
                <a:lnTo>
                  <a:pt x="173953" y="2272348"/>
                </a:lnTo>
                <a:lnTo>
                  <a:pt x="164113" y="2270761"/>
                </a:lnTo>
                <a:lnTo>
                  <a:pt x="154908" y="2268857"/>
                </a:lnTo>
                <a:lnTo>
                  <a:pt x="145385" y="2266318"/>
                </a:lnTo>
                <a:lnTo>
                  <a:pt x="136496" y="2263144"/>
                </a:lnTo>
                <a:lnTo>
                  <a:pt x="127291" y="2259336"/>
                </a:lnTo>
                <a:lnTo>
                  <a:pt x="118720" y="2255528"/>
                </a:lnTo>
                <a:lnTo>
                  <a:pt x="109832" y="2250450"/>
                </a:lnTo>
                <a:lnTo>
                  <a:pt x="101579" y="2245689"/>
                </a:lnTo>
                <a:lnTo>
                  <a:pt x="93326" y="2240294"/>
                </a:lnTo>
                <a:lnTo>
                  <a:pt x="85390" y="2234264"/>
                </a:lnTo>
                <a:lnTo>
                  <a:pt x="77771" y="2227917"/>
                </a:lnTo>
                <a:lnTo>
                  <a:pt x="70470" y="2220935"/>
                </a:lnTo>
                <a:lnTo>
                  <a:pt x="63487" y="2213635"/>
                </a:lnTo>
                <a:lnTo>
                  <a:pt x="56821" y="2206018"/>
                </a:lnTo>
                <a:lnTo>
                  <a:pt x="50472" y="2198402"/>
                </a:lnTo>
                <a:lnTo>
                  <a:pt x="44441" y="2189833"/>
                </a:lnTo>
                <a:lnTo>
                  <a:pt x="38727" y="2181264"/>
                </a:lnTo>
                <a:lnTo>
                  <a:pt x="33013" y="2172060"/>
                </a:lnTo>
                <a:lnTo>
                  <a:pt x="28252" y="2162856"/>
                </a:lnTo>
                <a:lnTo>
                  <a:pt x="23490" y="2153335"/>
                </a:lnTo>
                <a:lnTo>
                  <a:pt x="19364" y="2143180"/>
                </a:lnTo>
                <a:lnTo>
                  <a:pt x="15237" y="2133024"/>
                </a:lnTo>
                <a:lnTo>
                  <a:pt x="11745" y="2122551"/>
                </a:lnTo>
                <a:lnTo>
                  <a:pt x="8888" y="2112078"/>
                </a:lnTo>
                <a:lnTo>
                  <a:pt x="6349" y="2100970"/>
                </a:lnTo>
                <a:lnTo>
                  <a:pt x="3809" y="2089862"/>
                </a:lnTo>
                <a:lnTo>
                  <a:pt x="2540" y="2078754"/>
                </a:lnTo>
                <a:lnTo>
                  <a:pt x="952" y="2067329"/>
                </a:lnTo>
                <a:lnTo>
                  <a:pt x="318" y="2055269"/>
                </a:lnTo>
                <a:lnTo>
                  <a:pt x="0" y="2043844"/>
                </a:lnTo>
                <a:lnTo>
                  <a:pt x="0" y="229774"/>
                </a:lnTo>
                <a:lnTo>
                  <a:pt x="318" y="218031"/>
                </a:lnTo>
                <a:lnTo>
                  <a:pt x="952" y="205971"/>
                </a:lnTo>
                <a:lnTo>
                  <a:pt x="2540" y="194546"/>
                </a:lnTo>
                <a:lnTo>
                  <a:pt x="3809" y="183438"/>
                </a:lnTo>
                <a:lnTo>
                  <a:pt x="6349" y="172330"/>
                </a:lnTo>
                <a:lnTo>
                  <a:pt x="8888" y="161540"/>
                </a:lnTo>
                <a:lnTo>
                  <a:pt x="11745" y="150749"/>
                </a:lnTo>
                <a:lnTo>
                  <a:pt x="15237" y="140276"/>
                </a:lnTo>
                <a:lnTo>
                  <a:pt x="19364" y="130121"/>
                </a:lnTo>
                <a:lnTo>
                  <a:pt x="23490" y="119965"/>
                </a:lnTo>
                <a:lnTo>
                  <a:pt x="28252" y="110444"/>
                </a:lnTo>
                <a:lnTo>
                  <a:pt x="33013" y="101240"/>
                </a:lnTo>
                <a:lnTo>
                  <a:pt x="38727" y="92037"/>
                </a:lnTo>
                <a:lnTo>
                  <a:pt x="44441" y="83468"/>
                </a:lnTo>
                <a:lnTo>
                  <a:pt x="50472" y="74899"/>
                </a:lnTo>
                <a:lnTo>
                  <a:pt x="56821" y="67282"/>
                </a:lnTo>
                <a:lnTo>
                  <a:pt x="63487" y="59665"/>
                </a:lnTo>
                <a:lnTo>
                  <a:pt x="70470" y="52366"/>
                </a:lnTo>
                <a:lnTo>
                  <a:pt x="77771" y="45384"/>
                </a:lnTo>
                <a:lnTo>
                  <a:pt x="85390" y="39036"/>
                </a:lnTo>
                <a:lnTo>
                  <a:pt x="93326" y="33324"/>
                </a:lnTo>
                <a:lnTo>
                  <a:pt x="101579" y="27611"/>
                </a:lnTo>
                <a:lnTo>
                  <a:pt x="109832" y="22851"/>
                </a:lnTo>
                <a:lnTo>
                  <a:pt x="118720" y="17773"/>
                </a:lnTo>
                <a:lnTo>
                  <a:pt x="127291" y="13964"/>
                </a:lnTo>
                <a:lnTo>
                  <a:pt x="136496" y="10156"/>
                </a:lnTo>
                <a:lnTo>
                  <a:pt x="145385" y="6982"/>
                </a:lnTo>
                <a:lnTo>
                  <a:pt x="154908" y="4443"/>
                </a:lnTo>
                <a:lnTo>
                  <a:pt x="164113" y="2539"/>
                </a:lnTo>
                <a:lnTo>
                  <a:pt x="173953" y="952"/>
                </a:lnTo>
                <a:lnTo>
                  <a:pt x="183794" y="0"/>
                </a:lnTo>
                <a:close/>
              </a:path>
            </a:pathLst>
          </a:custGeom>
          <a:solidFill>
            <a:srgbClr val="FFFFFF"/>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sp>
        <p:nvSpPr>
          <p:cNvPr id="30" name="矩形 29"/>
          <p:cNvSpPr/>
          <p:nvPr/>
        </p:nvSpPr>
        <p:spPr>
          <a:xfrm>
            <a:off x="6917501" y="1494035"/>
            <a:ext cx="4260017" cy="52134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1" name="椭圆 30"/>
          <p:cNvSpPr/>
          <p:nvPr/>
        </p:nvSpPr>
        <p:spPr>
          <a:xfrm>
            <a:off x="723430" y="1739697"/>
            <a:ext cx="3223799" cy="1287669"/>
          </a:xfrm>
          <a:prstGeom prst="ellipse">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rgbClr val="4C4D4D"/>
                </a:solidFill>
                <a:latin typeface="+mn-ea"/>
              </a:rPr>
              <a:t>请输入您的小标题</a:t>
            </a:r>
            <a:endParaRPr lang="zh-CN" altLang="zh-CN" dirty="0">
              <a:solidFill>
                <a:srgbClr val="4C4D4D"/>
              </a:solidFill>
              <a:latin typeface="+mn-ea"/>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Other_1"/>
          <p:cNvSpPr/>
          <p:nvPr>
            <p:custDataLst>
              <p:tags r:id="rId1"/>
            </p:custDataLst>
          </p:nvPr>
        </p:nvSpPr>
        <p:spPr>
          <a:xfrm rot="1800000">
            <a:off x="8561741" y="2435720"/>
            <a:ext cx="218521" cy="2496472"/>
          </a:xfrm>
          <a:custGeom>
            <a:avLst/>
            <a:gdLst>
              <a:gd name="connsiteX0" fmla="*/ 432000 w 432000"/>
              <a:gd name="connsiteY0" fmla="*/ 0 h 5082052"/>
              <a:gd name="connsiteX1" fmla="*/ 432000 w 432000"/>
              <a:gd name="connsiteY1" fmla="*/ 4832637 h 5082052"/>
              <a:gd name="connsiteX2" fmla="*/ 0 w 432000"/>
              <a:gd name="connsiteY2" fmla="*/ 5082052 h 5082052"/>
              <a:gd name="connsiteX3" fmla="*/ 0 w 432000"/>
              <a:gd name="connsiteY3" fmla="*/ 266230 h 5082052"/>
            </a:gdLst>
            <a:ahLst/>
            <a:cxnLst>
              <a:cxn ang="0">
                <a:pos x="connsiteX0" y="connsiteY0"/>
              </a:cxn>
              <a:cxn ang="0">
                <a:pos x="connsiteX1" y="connsiteY1"/>
              </a:cxn>
              <a:cxn ang="0">
                <a:pos x="connsiteX2" y="connsiteY2"/>
              </a:cxn>
              <a:cxn ang="0">
                <a:pos x="connsiteX3" y="connsiteY3"/>
              </a:cxn>
            </a:cxnLst>
            <a:rect l="l" t="t" r="r" b="b"/>
            <a:pathLst>
              <a:path w="432000" h="5082052">
                <a:moveTo>
                  <a:pt x="432000" y="0"/>
                </a:moveTo>
                <a:lnTo>
                  <a:pt x="432000" y="4832637"/>
                </a:lnTo>
                <a:lnTo>
                  <a:pt x="0" y="5082052"/>
                </a:lnTo>
                <a:lnTo>
                  <a:pt x="0" y="26623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14" name="MH_Other_2"/>
          <p:cNvSpPr/>
          <p:nvPr>
            <p:custDataLst>
              <p:tags r:id="rId2"/>
            </p:custDataLst>
          </p:nvPr>
        </p:nvSpPr>
        <p:spPr>
          <a:xfrm>
            <a:off x="8193306" y="4495150"/>
            <a:ext cx="1832017" cy="218521"/>
          </a:xfrm>
          <a:custGeom>
            <a:avLst/>
            <a:gdLst>
              <a:gd name="connsiteX0" fmla="*/ 249416 w 3622804"/>
              <a:gd name="connsiteY0" fmla="*/ 0 h 432000"/>
              <a:gd name="connsiteX1" fmla="*/ 3373389 w 3622804"/>
              <a:gd name="connsiteY1" fmla="*/ 0 h 432000"/>
              <a:gd name="connsiteX2" fmla="*/ 3622804 w 3622804"/>
              <a:gd name="connsiteY2" fmla="*/ 432000 h 432000"/>
              <a:gd name="connsiteX3" fmla="*/ 0 w 3622804"/>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3622804" h="432000">
                <a:moveTo>
                  <a:pt x="249416" y="0"/>
                </a:moveTo>
                <a:lnTo>
                  <a:pt x="3373389" y="0"/>
                </a:lnTo>
                <a:lnTo>
                  <a:pt x="3622804" y="432000"/>
                </a:lnTo>
                <a:lnTo>
                  <a:pt x="0"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0" name="MH_Other_3"/>
          <p:cNvSpPr/>
          <p:nvPr>
            <p:custDataLst>
              <p:tags r:id="rId3"/>
            </p:custDataLst>
          </p:nvPr>
        </p:nvSpPr>
        <p:spPr>
          <a:xfrm rot="9000000">
            <a:off x="9818235" y="2560225"/>
            <a:ext cx="218521" cy="2509177"/>
          </a:xfrm>
          <a:custGeom>
            <a:avLst/>
            <a:gdLst>
              <a:gd name="connsiteX0" fmla="*/ 0 w 432000"/>
              <a:gd name="connsiteY0" fmla="*/ 4963154 h 4963154"/>
              <a:gd name="connsiteX1" fmla="*/ 0 w 432000"/>
              <a:gd name="connsiteY1" fmla="*/ 249415 h 4963154"/>
              <a:gd name="connsiteX2" fmla="*/ 432000 w 432000"/>
              <a:gd name="connsiteY2" fmla="*/ 0 h 4963154"/>
              <a:gd name="connsiteX3" fmla="*/ 432000 w 432000"/>
              <a:gd name="connsiteY3" fmla="*/ 4713738 h 4963154"/>
            </a:gdLst>
            <a:ahLst/>
            <a:cxnLst>
              <a:cxn ang="0">
                <a:pos x="connsiteX0" y="connsiteY0"/>
              </a:cxn>
              <a:cxn ang="0">
                <a:pos x="connsiteX1" y="connsiteY1"/>
              </a:cxn>
              <a:cxn ang="0">
                <a:pos x="connsiteX2" y="connsiteY2"/>
              </a:cxn>
              <a:cxn ang="0">
                <a:pos x="connsiteX3" y="connsiteY3"/>
              </a:cxn>
            </a:cxnLst>
            <a:rect l="l" t="t" r="r" b="b"/>
            <a:pathLst>
              <a:path w="432000" h="4963154">
                <a:moveTo>
                  <a:pt x="0" y="4963154"/>
                </a:moveTo>
                <a:lnTo>
                  <a:pt x="0" y="249415"/>
                </a:lnTo>
                <a:lnTo>
                  <a:pt x="432000" y="0"/>
                </a:lnTo>
                <a:lnTo>
                  <a:pt x="432000" y="4713738"/>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1" name="MH_Other_4"/>
          <p:cNvSpPr/>
          <p:nvPr>
            <p:custDataLst>
              <p:tags r:id="rId4"/>
            </p:custDataLst>
          </p:nvPr>
        </p:nvSpPr>
        <p:spPr>
          <a:xfrm rot="1800000">
            <a:off x="8800589" y="2809237"/>
            <a:ext cx="217250" cy="1858696"/>
          </a:xfrm>
          <a:custGeom>
            <a:avLst/>
            <a:gdLst>
              <a:gd name="connsiteX0" fmla="*/ 0 w 363878"/>
              <a:gd name="connsiteY0" fmla="*/ 0 h 2997800"/>
              <a:gd name="connsiteX1" fmla="*/ 363878 w 363878"/>
              <a:gd name="connsiteY1" fmla="*/ 236739 h 2997800"/>
              <a:gd name="connsiteX2" fmla="*/ 363878 w 363878"/>
              <a:gd name="connsiteY2" fmla="*/ 2787715 h 2997800"/>
              <a:gd name="connsiteX3" fmla="*/ 0 w 363878"/>
              <a:gd name="connsiteY3" fmla="*/ 2997800 h 2997800"/>
            </a:gdLst>
            <a:ahLst/>
            <a:cxnLst>
              <a:cxn ang="0">
                <a:pos x="connsiteX0" y="connsiteY0"/>
              </a:cxn>
              <a:cxn ang="0">
                <a:pos x="connsiteX1" y="connsiteY1"/>
              </a:cxn>
              <a:cxn ang="0">
                <a:pos x="connsiteX2" y="connsiteY2"/>
              </a:cxn>
              <a:cxn ang="0">
                <a:pos x="connsiteX3" y="connsiteY3"/>
              </a:cxn>
            </a:cxnLst>
            <a:rect l="l" t="t" r="r" b="b"/>
            <a:pathLst>
              <a:path w="363878" h="2997800">
                <a:moveTo>
                  <a:pt x="0" y="0"/>
                </a:moveTo>
                <a:lnTo>
                  <a:pt x="363878" y="236739"/>
                </a:lnTo>
                <a:lnTo>
                  <a:pt x="363878" y="2787715"/>
                </a:lnTo>
                <a:lnTo>
                  <a:pt x="0" y="299780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2" name="MH_Other_5"/>
          <p:cNvSpPr/>
          <p:nvPr>
            <p:custDataLst>
              <p:tags r:id="rId5"/>
            </p:custDataLst>
          </p:nvPr>
        </p:nvSpPr>
        <p:spPr>
          <a:xfrm>
            <a:off x="7943022" y="4739080"/>
            <a:ext cx="2495202" cy="218521"/>
          </a:xfrm>
          <a:custGeom>
            <a:avLst/>
            <a:gdLst>
              <a:gd name="connsiteX0" fmla="*/ 0 w 4846421"/>
              <a:gd name="connsiteY0" fmla="*/ 0 h 432000"/>
              <a:gd name="connsiteX1" fmla="*/ 4597006 w 4846421"/>
              <a:gd name="connsiteY1" fmla="*/ 0 h 432000"/>
              <a:gd name="connsiteX2" fmla="*/ 4846421 w 4846421"/>
              <a:gd name="connsiteY2" fmla="*/ 432000 h 432000"/>
              <a:gd name="connsiteX3" fmla="*/ 249415 w 4846421"/>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4846421" h="432000">
                <a:moveTo>
                  <a:pt x="0" y="0"/>
                </a:moveTo>
                <a:lnTo>
                  <a:pt x="4597006" y="0"/>
                </a:lnTo>
                <a:lnTo>
                  <a:pt x="4846421" y="432000"/>
                </a:lnTo>
                <a:lnTo>
                  <a:pt x="249415"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3" name="MH_Other_6"/>
          <p:cNvSpPr/>
          <p:nvPr>
            <p:custDataLst>
              <p:tags r:id="rId6"/>
            </p:custDataLst>
          </p:nvPr>
        </p:nvSpPr>
        <p:spPr>
          <a:xfrm rot="9000000">
            <a:off x="9646722" y="3088741"/>
            <a:ext cx="218521" cy="1837099"/>
          </a:xfrm>
          <a:custGeom>
            <a:avLst/>
            <a:gdLst>
              <a:gd name="connsiteX0" fmla="*/ 0 w 363878"/>
              <a:gd name="connsiteY0" fmla="*/ 2784027 h 2784027"/>
              <a:gd name="connsiteX1" fmla="*/ 0 w 363878"/>
              <a:gd name="connsiteY1" fmla="*/ 0 h 2784027"/>
              <a:gd name="connsiteX2" fmla="*/ 363878 w 363878"/>
              <a:gd name="connsiteY2" fmla="*/ 184671 h 2784027"/>
              <a:gd name="connsiteX3" fmla="*/ 363878 w 363878"/>
              <a:gd name="connsiteY3" fmla="*/ 2573942 h 2784027"/>
            </a:gdLst>
            <a:ahLst/>
            <a:cxnLst>
              <a:cxn ang="0">
                <a:pos x="connsiteX0" y="connsiteY0"/>
              </a:cxn>
              <a:cxn ang="0">
                <a:pos x="connsiteX1" y="connsiteY1"/>
              </a:cxn>
              <a:cxn ang="0">
                <a:pos x="connsiteX2" y="connsiteY2"/>
              </a:cxn>
              <a:cxn ang="0">
                <a:pos x="connsiteX3" y="connsiteY3"/>
              </a:cxn>
            </a:cxnLst>
            <a:rect l="l" t="t" r="r" b="b"/>
            <a:pathLst>
              <a:path w="363878" h="2784027">
                <a:moveTo>
                  <a:pt x="0" y="2784027"/>
                </a:moveTo>
                <a:lnTo>
                  <a:pt x="0" y="0"/>
                </a:lnTo>
                <a:lnTo>
                  <a:pt x="363878" y="184671"/>
                </a:lnTo>
                <a:lnTo>
                  <a:pt x="363878" y="2573942"/>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4" name="矩形 23"/>
          <p:cNvSpPr/>
          <p:nvPr/>
        </p:nvSpPr>
        <p:spPr>
          <a:xfrm>
            <a:off x="8060784" y="5035094"/>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5" name="矩形 24"/>
          <p:cNvSpPr/>
          <p:nvPr/>
        </p:nvSpPr>
        <p:spPr>
          <a:xfrm rot="3600788">
            <a:off x="9344632" y="2905467"/>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6" name="矩形 25"/>
          <p:cNvSpPr/>
          <p:nvPr/>
        </p:nvSpPr>
        <p:spPr>
          <a:xfrm rot="18030656">
            <a:off x="6837488" y="2795059"/>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7" name="矩形 26"/>
          <p:cNvSpPr/>
          <p:nvPr/>
        </p:nvSpPr>
        <p:spPr>
          <a:xfrm>
            <a:off x="865508" y="2029919"/>
            <a:ext cx="4726807" cy="4086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请输入第一章大标题</a:t>
            </a:r>
            <a:endParaRPr lang="zh-CN" altLang="en-US" dirty="0"/>
          </a:p>
        </p:txBody>
      </p:sp>
      <p:sp>
        <p:nvSpPr>
          <p:cNvPr id="9219" name="文本占位符 2"/>
          <p:cNvSpPr>
            <a:spLocks noGrp="1"/>
          </p:cNvSpPr>
          <p:nvPr>
            <p:ph type="body" idx="1"/>
          </p:nvPr>
        </p:nvSpPr>
        <p:spPr/>
        <p:txBody>
          <a:bodyPr/>
          <a:lstStyle/>
          <a:p>
            <a:r>
              <a:rPr lang="zh-CN" altLang="en-US" dirty="0"/>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4" name="组合 13"/>
          <p:cNvGrpSpPr/>
          <p:nvPr/>
        </p:nvGrpSpPr>
        <p:grpSpPr>
          <a:xfrm rot="1181113">
            <a:off x="716925" y="3690990"/>
            <a:ext cx="4253805" cy="291304"/>
            <a:chOff x="3157239" y="3969697"/>
            <a:chExt cx="1888573" cy="129331"/>
          </a:xfrm>
        </p:grpSpPr>
        <p:sp>
          <p:nvSpPr>
            <p:cNvPr id="15" name="Freeform 40"/>
            <p:cNvSpPr/>
            <p:nvPr/>
          </p:nvSpPr>
          <p:spPr bwMode="auto">
            <a:xfrm>
              <a:off x="4810183" y="3969697"/>
              <a:ext cx="235629" cy="129331"/>
            </a:xfrm>
            <a:custGeom>
              <a:avLst/>
              <a:gdLst>
                <a:gd name="T0" fmla="*/ 0 w 50"/>
                <a:gd name="T1" fmla="*/ 27 h 27"/>
                <a:gd name="T2" fmla="*/ 49 w 50"/>
                <a:gd name="T3" fmla="*/ 15 h 27"/>
                <a:gd name="T4" fmla="*/ 49 w 50"/>
                <a:gd name="T5" fmla="*/ 12 h 27"/>
                <a:gd name="T6" fmla="*/ 0 w 50"/>
                <a:gd name="T7" fmla="*/ 0 h 27"/>
                <a:gd name="T8" fmla="*/ 0 w 50"/>
                <a:gd name="T9" fmla="*/ 27 h 27"/>
              </a:gdLst>
              <a:ahLst/>
              <a:cxnLst>
                <a:cxn ang="0">
                  <a:pos x="T0" y="T1"/>
                </a:cxn>
                <a:cxn ang="0">
                  <a:pos x="T2" y="T3"/>
                </a:cxn>
                <a:cxn ang="0">
                  <a:pos x="T4" y="T5"/>
                </a:cxn>
                <a:cxn ang="0">
                  <a:pos x="T6" y="T7"/>
                </a:cxn>
                <a:cxn ang="0">
                  <a:pos x="T8" y="T9"/>
                </a:cxn>
              </a:cxnLst>
              <a:rect l="0" t="0" r="r" b="b"/>
              <a:pathLst>
                <a:path w="50" h="27">
                  <a:moveTo>
                    <a:pt x="0" y="27"/>
                  </a:moveTo>
                  <a:cubicBezTo>
                    <a:pt x="49" y="15"/>
                    <a:pt x="49" y="15"/>
                    <a:pt x="49" y="15"/>
                  </a:cubicBezTo>
                  <a:cubicBezTo>
                    <a:pt x="50" y="15"/>
                    <a:pt x="50" y="13"/>
                    <a:pt x="49" y="12"/>
                  </a:cubicBezTo>
                  <a:cubicBezTo>
                    <a:pt x="0" y="0"/>
                    <a:pt x="0" y="0"/>
                    <a:pt x="0" y="0"/>
                  </a:cubicBezTo>
                  <a:lnTo>
                    <a:pt x="0" y="27"/>
                  </a:lnTo>
                  <a:close/>
                </a:path>
              </a:pathLst>
            </a:custGeom>
            <a:solidFill>
              <a:srgbClr val="FFE0B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Rectangle 41"/>
            <p:cNvSpPr>
              <a:spLocks noChangeArrowheads="1"/>
            </p:cNvSpPr>
            <p:nvPr/>
          </p:nvSpPr>
          <p:spPr bwMode="auto">
            <a:xfrm>
              <a:off x="3205073" y="3969697"/>
              <a:ext cx="1605110" cy="129331"/>
            </a:xfrm>
            <a:prstGeom prst="rect">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17" name="Oval 42"/>
            <p:cNvSpPr>
              <a:spLocks noChangeArrowheads="1"/>
            </p:cNvSpPr>
            <p:nvPr/>
          </p:nvSpPr>
          <p:spPr bwMode="auto">
            <a:xfrm>
              <a:off x="3157239" y="3969697"/>
              <a:ext cx="95669" cy="129331"/>
            </a:xfrm>
            <a:prstGeom prst="ellipse">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18" name="Rectangle 43"/>
            <p:cNvSpPr>
              <a:spLocks noChangeArrowheads="1"/>
            </p:cNvSpPr>
            <p:nvPr/>
          </p:nvSpPr>
          <p:spPr bwMode="auto">
            <a:xfrm>
              <a:off x="3205073" y="3969697"/>
              <a:ext cx="184251" cy="1293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9" name="Freeform 44"/>
            <p:cNvSpPr/>
            <p:nvPr/>
          </p:nvSpPr>
          <p:spPr bwMode="auto">
            <a:xfrm>
              <a:off x="3252908" y="3969697"/>
              <a:ext cx="240944" cy="129331"/>
            </a:xfrm>
            <a:custGeom>
              <a:avLst/>
              <a:gdLst>
                <a:gd name="T0" fmla="*/ 51 w 51"/>
                <a:gd name="T1" fmla="*/ 14 h 27"/>
                <a:gd name="T2" fmla="*/ 41 w 51"/>
                <a:gd name="T3" fmla="*/ 0 h 27"/>
                <a:gd name="T4" fmla="*/ 0 w 51"/>
                <a:gd name="T5" fmla="*/ 0 h 27"/>
                <a:gd name="T6" fmla="*/ 10 w 51"/>
                <a:gd name="T7" fmla="*/ 14 h 27"/>
                <a:gd name="T8" fmla="*/ 0 w 51"/>
                <a:gd name="T9" fmla="*/ 27 h 27"/>
                <a:gd name="T10" fmla="*/ 41 w 51"/>
                <a:gd name="T11" fmla="*/ 27 h 27"/>
                <a:gd name="T12" fmla="*/ 51 w 51"/>
                <a:gd name="T13" fmla="*/ 14 h 27"/>
              </a:gdLst>
              <a:ahLst/>
              <a:cxnLst>
                <a:cxn ang="0">
                  <a:pos x="T0" y="T1"/>
                </a:cxn>
                <a:cxn ang="0">
                  <a:pos x="T2" y="T3"/>
                </a:cxn>
                <a:cxn ang="0">
                  <a:pos x="T4" y="T5"/>
                </a:cxn>
                <a:cxn ang="0">
                  <a:pos x="T6" y="T7"/>
                </a:cxn>
                <a:cxn ang="0">
                  <a:pos x="T8" y="T9"/>
                </a:cxn>
                <a:cxn ang="0">
                  <a:pos x="T10" y="T11"/>
                </a:cxn>
                <a:cxn ang="0">
                  <a:pos x="T12" y="T13"/>
                </a:cxn>
              </a:cxnLst>
              <a:rect l="0" t="0" r="r" b="b"/>
              <a:pathLst>
                <a:path w="51" h="27">
                  <a:moveTo>
                    <a:pt x="51" y="14"/>
                  </a:moveTo>
                  <a:cubicBezTo>
                    <a:pt x="51" y="6"/>
                    <a:pt x="47" y="0"/>
                    <a:pt x="41" y="0"/>
                  </a:cubicBezTo>
                  <a:cubicBezTo>
                    <a:pt x="0" y="0"/>
                    <a:pt x="0" y="0"/>
                    <a:pt x="0" y="0"/>
                  </a:cubicBezTo>
                  <a:cubicBezTo>
                    <a:pt x="5" y="0"/>
                    <a:pt x="10" y="6"/>
                    <a:pt x="10" y="14"/>
                  </a:cubicBezTo>
                  <a:cubicBezTo>
                    <a:pt x="10" y="21"/>
                    <a:pt x="5" y="27"/>
                    <a:pt x="0" y="27"/>
                  </a:cubicBezTo>
                  <a:cubicBezTo>
                    <a:pt x="41" y="27"/>
                    <a:pt x="41" y="27"/>
                    <a:pt x="41" y="27"/>
                  </a:cubicBezTo>
                  <a:cubicBezTo>
                    <a:pt x="47" y="27"/>
                    <a:pt x="51" y="21"/>
                    <a:pt x="51" y="14"/>
                  </a:cubicBezTo>
                  <a:close/>
                </a:path>
              </a:pathLst>
            </a:custGeom>
            <a:solidFill>
              <a:schemeClr val="accent1">
                <a:lumMod val="40000"/>
                <a:lumOff val="60000"/>
              </a:schemeClr>
            </a:solidFill>
            <a:ln>
              <a:noFill/>
            </a:ln>
          </p:spPr>
          <p:txBody>
            <a:bodyPr vert="horz" wrap="square" lIns="91440" tIns="45720" rIns="91440" bIns="45720" numCol="1" anchor="t" anchorCtr="0" compatLnSpc="1"/>
            <a:lstStyle/>
            <a:p>
              <a:endParaRPr lang="zh-CN" altLang="en-US"/>
            </a:p>
          </p:txBody>
        </p:sp>
        <p:sp>
          <p:nvSpPr>
            <p:cNvPr id="20" name="Freeform 45"/>
            <p:cNvSpPr/>
            <p:nvPr/>
          </p:nvSpPr>
          <p:spPr bwMode="auto">
            <a:xfrm>
              <a:off x="4960773" y="4008673"/>
              <a:ext cx="85039" cy="56693"/>
            </a:xfrm>
            <a:custGeom>
              <a:avLst/>
              <a:gdLst>
                <a:gd name="T0" fmla="*/ 1 w 18"/>
                <a:gd name="T1" fmla="*/ 6 h 12"/>
                <a:gd name="T2" fmla="*/ 0 w 18"/>
                <a:gd name="T3" fmla="*/ 12 h 12"/>
                <a:gd name="T4" fmla="*/ 17 w 18"/>
                <a:gd name="T5" fmla="*/ 7 h 12"/>
                <a:gd name="T6" fmla="*/ 17 w 18"/>
                <a:gd name="T7" fmla="*/ 4 h 12"/>
                <a:gd name="T8" fmla="*/ 0 w 18"/>
                <a:gd name="T9" fmla="*/ 0 h 12"/>
                <a:gd name="T10" fmla="*/ 1 w 18"/>
                <a:gd name="T11" fmla="*/ 6 h 12"/>
              </a:gdLst>
              <a:ahLst/>
              <a:cxnLst>
                <a:cxn ang="0">
                  <a:pos x="T0" y="T1"/>
                </a:cxn>
                <a:cxn ang="0">
                  <a:pos x="T2" y="T3"/>
                </a:cxn>
                <a:cxn ang="0">
                  <a:pos x="T4" y="T5"/>
                </a:cxn>
                <a:cxn ang="0">
                  <a:pos x="T6" y="T7"/>
                </a:cxn>
                <a:cxn ang="0">
                  <a:pos x="T8" y="T9"/>
                </a:cxn>
                <a:cxn ang="0">
                  <a:pos x="T10" y="T11"/>
                </a:cxn>
              </a:cxnLst>
              <a:rect l="0" t="0" r="r" b="b"/>
              <a:pathLst>
                <a:path w="18" h="12">
                  <a:moveTo>
                    <a:pt x="1" y="6"/>
                  </a:moveTo>
                  <a:cubicBezTo>
                    <a:pt x="1" y="8"/>
                    <a:pt x="0" y="10"/>
                    <a:pt x="0" y="12"/>
                  </a:cubicBezTo>
                  <a:cubicBezTo>
                    <a:pt x="17" y="7"/>
                    <a:pt x="17" y="7"/>
                    <a:pt x="17" y="7"/>
                  </a:cubicBezTo>
                  <a:cubicBezTo>
                    <a:pt x="18" y="7"/>
                    <a:pt x="18" y="5"/>
                    <a:pt x="17" y="4"/>
                  </a:cubicBezTo>
                  <a:cubicBezTo>
                    <a:pt x="0" y="0"/>
                    <a:pt x="0" y="0"/>
                    <a:pt x="0" y="0"/>
                  </a:cubicBezTo>
                  <a:cubicBezTo>
                    <a:pt x="0" y="2"/>
                    <a:pt x="1" y="4"/>
                    <a:pt x="1" y="6"/>
                  </a:cubicBez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1" name="Freeform 46"/>
          <p:cNvSpPr/>
          <p:nvPr/>
        </p:nvSpPr>
        <p:spPr bwMode="auto">
          <a:xfrm>
            <a:off x="4138424" y="3546092"/>
            <a:ext cx="283463" cy="290550"/>
          </a:xfrm>
          <a:custGeom>
            <a:avLst/>
            <a:gdLst>
              <a:gd name="T0" fmla="*/ 56 w 60"/>
              <a:gd name="T1" fmla="*/ 26 h 61"/>
              <a:gd name="T2" fmla="*/ 50 w 60"/>
              <a:gd name="T3" fmla="*/ 26 h 61"/>
              <a:gd name="T4" fmla="*/ 35 w 60"/>
              <a:gd name="T5" fmla="*/ 10 h 61"/>
              <a:gd name="T6" fmla="*/ 35 w 60"/>
              <a:gd name="T7" fmla="*/ 5 h 61"/>
              <a:gd name="T8" fmla="*/ 30 w 60"/>
              <a:gd name="T9" fmla="*/ 0 h 61"/>
              <a:gd name="T10" fmla="*/ 26 w 60"/>
              <a:gd name="T11" fmla="*/ 5 h 61"/>
              <a:gd name="T12" fmla="*/ 26 w 60"/>
              <a:gd name="T13" fmla="*/ 10 h 61"/>
              <a:gd name="T14" fmla="*/ 10 w 60"/>
              <a:gd name="T15" fmla="*/ 26 h 61"/>
              <a:gd name="T16" fmla="*/ 4 w 60"/>
              <a:gd name="T17" fmla="*/ 26 h 61"/>
              <a:gd name="T18" fmla="*/ 0 w 60"/>
              <a:gd name="T19" fmla="*/ 30 h 61"/>
              <a:gd name="T20" fmla="*/ 0 w 60"/>
              <a:gd name="T21" fmla="*/ 30 h 61"/>
              <a:gd name="T22" fmla="*/ 4 w 60"/>
              <a:gd name="T23" fmla="*/ 35 h 61"/>
              <a:gd name="T24" fmla="*/ 10 w 60"/>
              <a:gd name="T25" fmla="*/ 35 h 61"/>
              <a:gd name="T26" fmla="*/ 26 w 60"/>
              <a:gd name="T27" fmla="*/ 50 h 61"/>
              <a:gd name="T28" fmla="*/ 26 w 60"/>
              <a:gd name="T29" fmla="*/ 56 h 61"/>
              <a:gd name="T30" fmla="*/ 30 w 60"/>
              <a:gd name="T31" fmla="*/ 61 h 61"/>
              <a:gd name="T32" fmla="*/ 35 w 60"/>
              <a:gd name="T33" fmla="*/ 56 h 61"/>
              <a:gd name="T34" fmla="*/ 35 w 60"/>
              <a:gd name="T35" fmla="*/ 50 h 61"/>
              <a:gd name="T36" fmla="*/ 50 w 60"/>
              <a:gd name="T37" fmla="*/ 35 h 61"/>
              <a:gd name="T38" fmla="*/ 56 w 60"/>
              <a:gd name="T39" fmla="*/ 35 h 61"/>
              <a:gd name="T40" fmla="*/ 60 w 60"/>
              <a:gd name="T41" fmla="*/ 30 h 61"/>
              <a:gd name="T42" fmla="*/ 60 w 60"/>
              <a:gd name="T43" fmla="*/ 30 h 61"/>
              <a:gd name="T44" fmla="*/ 56 w 60"/>
              <a:gd name="T45" fmla="*/ 2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 h="61">
                <a:moveTo>
                  <a:pt x="56" y="26"/>
                </a:moveTo>
                <a:cubicBezTo>
                  <a:pt x="50" y="26"/>
                  <a:pt x="50" y="26"/>
                  <a:pt x="50" y="26"/>
                </a:cubicBezTo>
                <a:cubicBezTo>
                  <a:pt x="41" y="26"/>
                  <a:pt x="35" y="19"/>
                  <a:pt x="35" y="10"/>
                </a:cubicBezTo>
                <a:cubicBezTo>
                  <a:pt x="35" y="5"/>
                  <a:pt x="35" y="5"/>
                  <a:pt x="35" y="5"/>
                </a:cubicBezTo>
                <a:cubicBezTo>
                  <a:pt x="35" y="2"/>
                  <a:pt x="33" y="0"/>
                  <a:pt x="30" y="0"/>
                </a:cubicBezTo>
                <a:cubicBezTo>
                  <a:pt x="28" y="0"/>
                  <a:pt x="26" y="2"/>
                  <a:pt x="26" y="5"/>
                </a:cubicBezTo>
                <a:cubicBezTo>
                  <a:pt x="26" y="10"/>
                  <a:pt x="26" y="10"/>
                  <a:pt x="26" y="10"/>
                </a:cubicBezTo>
                <a:cubicBezTo>
                  <a:pt x="26" y="19"/>
                  <a:pt x="19" y="26"/>
                  <a:pt x="10" y="26"/>
                </a:cubicBezTo>
                <a:cubicBezTo>
                  <a:pt x="4" y="26"/>
                  <a:pt x="4" y="26"/>
                  <a:pt x="4" y="26"/>
                </a:cubicBezTo>
                <a:cubicBezTo>
                  <a:pt x="2" y="26"/>
                  <a:pt x="0" y="28"/>
                  <a:pt x="0" y="30"/>
                </a:cubicBezTo>
                <a:cubicBezTo>
                  <a:pt x="0" y="30"/>
                  <a:pt x="0" y="30"/>
                  <a:pt x="0" y="30"/>
                </a:cubicBezTo>
                <a:cubicBezTo>
                  <a:pt x="0" y="33"/>
                  <a:pt x="2" y="35"/>
                  <a:pt x="4" y="35"/>
                </a:cubicBezTo>
                <a:cubicBezTo>
                  <a:pt x="10" y="35"/>
                  <a:pt x="10" y="35"/>
                  <a:pt x="10" y="35"/>
                </a:cubicBezTo>
                <a:cubicBezTo>
                  <a:pt x="19" y="35"/>
                  <a:pt x="26" y="42"/>
                  <a:pt x="26" y="50"/>
                </a:cubicBezTo>
                <a:cubicBezTo>
                  <a:pt x="26" y="56"/>
                  <a:pt x="26" y="56"/>
                  <a:pt x="26" y="56"/>
                </a:cubicBezTo>
                <a:cubicBezTo>
                  <a:pt x="26" y="59"/>
                  <a:pt x="27" y="61"/>
                  <a:pt x="30" y="61"/>
                </a:cubicBezTo>
                <a:cubicBezTo>
                  <a:pt x="32" y="61"/>
                  <a:pt x="35" y="59"/>
                  <a:pt x="35" y="56"/>
                </a:cubicBezTo>
                <a:cubicBezTo>
                  <a:pt x="35" y="50"/>
                  <a:pt x="35" y="50"/>
                  <a:pt x="35" y="50"/>
                </a:cubicBezTo>
                <a:cubicBezTo>
                  <a:pt x="35" y="42"/>
                  <a:pt x="41" y="35"/>
                  <a:pt x="50" y="35"/>
                </a:cubicBezTo>
                <a:cubicBezTo>
                  <a:pt x="56" y="35"/>
                  <a:pt x="56" y="35"/>
                  <a:pt x="56" y="35"/>
                </a:cubicBezTo>
                <a:cubicBezTo>
                  <a:pt x="58" y="35"/>
                  <a:pt x="60" y="33"/>
                  <a:pt x="60" y="30"/>
                </a:cubicBezTo>
                <a:cubicBezTo>
                  <a:pt x="60" y="30"/>
                  <a:pt x="60" y="30"/>
                  <a:pt x="60" y="30"/>
                </a:cubicBezTo>
                <a:cubicBezTo>
                  <a:pt x="60" y="28"/>
                  <a:pt x="58" y="26"/>
                  <a:pt x="56" y="26"/>
                </a:cubicBezTo>
                <a:close/>
              </a:path>
            </a:pathLst>
          </a:custGeom>
          <a:solidFill>
            <a:schemeClr val="tx1"/>
          </a:solidFill>
          <a:ln>
            <a:noFill/>
          </a:ln>
        </p:spPr>
        <p:txBody>
          <a:bodyPr vert="horz" wrap="square" lIns="91440" tIns="45720" rIns="91440" bIns="45720" numCol="1" anchor="t" anchorCtr="0" compatLnSpc="1"/>
          <a:lstStyle/>
          <a:p>
            <a:endParaRPr lang="zh-CN" altLang="en-US"/>
          </a:p>
        </p:txBody>
      </p:sp>
      <p:sp>
        <p:nvSpPr>
          <p:cNvPr id="22" name="Freeform 47"/>
          <p:cNvSpPr/>
          <p:nvPr/>
        </p:nvSpPr>
        <p:spPr bwMode="auto">
          <a:xfrm>
            <a:off x="1775050" y="4261836"/>
            <a:ext cx="288779" cy="288779"/>
          </a:xfrm>
          <a:custGeom>
            <a:avLst/>
            <a:gdLst>
              <a:gd name="T0" fmla="*/ 57 w 61"/>
              <a:gd name="T1" fmla="*/ 26 h 61"/>
              <a:gd name="T2" fmla="*/ 51 w 61"/>
              <a:gd name="T3" fmla="*/ 26 h 61"/>
              <a:gd name="T4" fmla="*/ 35 w 61"/>
              <a:gd name="T5" fmla="*/ 11 h 61"/>
              <a:gd name="T6" fmla="*/ 35 w 61"/>
              <a:gd name="T7" fmla="*/ 5 h 61"/>
              <a:gd name="T8" fmla="*/ 31 w 61"/>
              <a:gd name="T9" fmla="*/ 0 h 61"/>
              <a:gd name="T10" fmla="*/ 26 w 61"/>
              <a:gd name="T11" fmla="*/ 5 h 61"/>
              <a:gd name="T12" fmla="*/ 26 w 61"/>
              <a:gd name="T13" fmla="*/ 11 h 61"/>
              <a:gd name="T14" fmla="*/ 11 w 61"/>
              <a:gd name="T15" fmla="*/ 26 h 61"/>
              <a:gd name="T16" fmla="*/ 5 w 61"/>
              <a:gd name="T17" fmla="*/ 26 h 61"/>
              <a:gd name="T18" fmla="*/ 0 w 61"/>
              <a:gd name="T19" fmla="*/ 31 h 61"/>
              <a:gd name="T20" fmla="*/ 0 w 61"/>
              <a:gd name="T21" fmla="*/ 31 h 61"/>
              <a:gd name="T22" fmla="*/ 5 w 61"/>
              <a:gd name="T23" fmla="*/ 35 h 61"/>
              <a:gd name="T24" fmla="*/ 11 w 61"/>
              <a:gd name="T25" fmla="*/ 35 h 61"/>
              <a:gd name="T26" fmla="*/ 26 w 61"/>
              <a:gd name="T27" fmla="*/ 51 h 61"/>
              <a:gd name="T28" fmla="*/ 26 w 61"/>
              <a:gd name="T29" fmla="*/ 57 h 61"/>
              <a:gd name="T30" fmla="*/ 31 w 61"/>
              <a:gd name="T31" fmla="*/ 61 h 61"/>
              <a:gd name="T32" fmla="*/ 35 w 61"/>
              <a:gd name="T33" fmla="*/ 57 h 61"/>
              <a:gd name="T34" fmla="*/ 35 w 61"/>
              <a:gd name="T35" fmla="*/ 51 h 61"/>
              <a:gd name="T36" fmla="*/ 51 w 61"/>
              <a:gd name="T37" fmla="*/ 35 h 61"/>
              <a:gd name="T38" fmla="*/ 57 w 61"/>
              <a:gd name="T39" fmla="*/ 35 h 61"/>
              <a:gd name="T40" fmla="*/ 61 w 61"/>
              <a:gd name="T41" fmla="*/ 31 h 61"/>
              <a:gd name="T42" fmla="*/ 61 w 61"/>
              <a:gd name="T43" fmla="*/ 31 h 61"/>
              <a:gd name="T44" fmla="*/ 57 w 61"/>
              <a:gd name="T45" fmla="*/ 2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61">
                <a:moveTo>
                  <a:pt x="57" y="26"/>
                </a:moveTo>
                <a:cubicBezTo>
                  <a:pt x="51" y="26"/>
                  <a:pt x="51" y="26"/>
                  <a:pt x="51" y="26"/>
                </a:cubicBezTo>
                <a:cubicBezTo>
                  <a:pt x="42" y="26"/>
                  <a:pt x="35" y="19"/>
                  <a:pt x="35" y="11"/>
                </a:cubicBezTo>
                <a:cubicBezTo>
                  <a:pt x="35" y="5"/>
                  <a:pt x="35" y="5"/>
                  <a:pt x="35" y="5"/>
                </a:cubicBezTo>
                <a:cubicBezTo>
                  <a:pt x="35" y="3"/>
                  <a:pt x="34" y="1"/>
                  <a:pt x="31" y="0"/>
                </a:cubicBezTo>
                <a:cubicBezTo>
                  <a:pt x="29" y="0"/>
                  <a:pt x="26" y="2"/>
                  <a:pt x="26" y="5"/>
                </a:cubicBezTo>
                <a:cubicBezTo>
                  <a:pt x="26" y="11"/>
                  <a:pt x="26" y="11"/>
                  <a:pt x="26" y="11"/>
                </a:cubicBezTo>
                <a:cubicBezTo>
                  <a:pt x="26" y="19"/>
                  <a:pt x="19" y="26"/>
                  <a:pt x="11" y="26"/>
                </a:cubicBezTo>
                <a:cubicBezTo>
                  <a:pt x="5" y="26"/>
                  <a:pt x="5" y="26"/>
                  <a:pt x="5" y="26"/>
                </a:cubicBezTo>
                <a:cubicBezTo>
                  <a:pt x="2" y="26"/>
                  <a:pt x="0" y="28"/>
                  <a:pt x="0" y="31"/>
                </a:cubicBezTo>
                <a:cubicBezTo>
                  <a:pt x="0" y="31"/>
                  <a:pt x="0" y="31"/>
                  <a:pt x="0" y="31"/>
                </a:cubicBezTo>
                <a:cubicBezTo>
                  <a:pt x="0" y="33"/>
                  <a:pt x="2" y="35"/>
                  <a:pt x="5" y="35"/>
                </a:cubicBezTo>
                <a:cubicBezTo>
                  <a:pt x="11" y="35"/>
                  <a:pt x="11" y="35"/>
                  <a:pt x="11" y="35"/>
                </a:cubicBezTo>
                <a:cubicBezTo>
                  <a:pt x="19" y="35"/>
                  <a:pt x="26" y="42"/>
                  <a:pt x="26" y="51"/>
                </a:cubicBezTo>
                <a:cubicBezTo>
                  <a:pt x="26" y="57"/>
                  <a:pt x="26" y="57"/>
                  <a:pt x="26" y="57"/>
                </a:cubicBezTo>
                <a:cubicBezTo>
                  <a:pt x="26" y="59"/>
                  <a:pt x="28" y="61"/>
                  <a:pt x="31" y="61"/>
                </a:cubicBezTo>
                <a:cubicBezTo>
                  <a:pt x="33" y="61"/>
                  <a:pt x="35" y="59"/>
                  <a:pt x="35" y="57"/>
                </a:cubicBezTo>
                <a:cubicBezTo>
                  <a:pt x="35" y="51"/>
                  <a:pt x="35" y="51"/>
                  <a:pt x="35" y="51"/>
                </a:cubicBezTo>
                <a:cubicBezTo>
                  <a:pt x="35" y="42"/>
                  <a:pt x="42" y="35"/>
                  <a:pt x="51" y="35"/>
                </a:cubicBezTo>
                <a:cubicBezTo>
                  <a:pt x="57" y="35"/>
                  <a:pt x="57" y="35"/>
                  <a:pt x="57" y="35"/>
                </a:cubicBezTo>
                <a:cubicBezTo>
                  <a:pt x="59" y="35"/>
                  <a:pt x="61" y="33"/>
                  <a:pt x="61" y="31"/>
                </a:cubicBezTo>
                <a:cubicBezTo>
                  <a:pt x="61" y="31"/>
                  <a:pt x="61" y="31"/>
                  <a:pt x="61" y="31"/>
                </a:cubicBezTo>
                <a:cubicBezTo>
                  <a:pt x="61" y="28"/>
                  <a:pt x="59" y="26"/>
                  <a:pt x="57" y="26"/>
                </a:cubicBezTo>
                <a:close/>
              </a:path>
            </a:pathLst>
          </a:custGeom>
          <a:solidFill>
            <a:schemeClr val="tx1"/>
          </a:solidFill>
          <a:ln>
            <a:noFill/>
          </a:ln>
        </p:spPr>
        <p:txBody>
          <a:bodyPr vert="horz" wrap="square" lIns="91440" tIns="45720" rIns="91440" bIns="45720" numCol="1" anchor="t" anchorCtr="0" compatLnSpc="1"/>
          <a:lstStyle/>
          <a:p>
            <a:endParaRPr lang="zh-CN" altLang="en-US"/>
          </a:p>
        </p:txBody>
      </p:sp>
      <p:sp>
        <p:nvSpPr>
          <p:cNvPr id="23" name="Freeform 53"/>
          <p:cNvSpPr/>
          <p:nvPr/>
        </p:nvSpPr>
        <p:spPr bwMode="auto">
          <a:xfrm>
            <a:off x="2547487" y="4111246"/>
            <a:ext cx="122244" cy="122244"/>
          </a:xfrm>
          <a:custGeom>
            <a:avLst/>
            <a:gdLst>
              <a:gd name="T0" fmla="*/ 24 w 26"/>
              <a:gd name="T1" fmla="*/ 11 h 26"/>
              <a:gd name="T2" fmla="*/ 22 w 26"/>
              <a:gd name="T3" fmla="*/ 11 h 26"/>
              <a:gd name="T4" fmla="*/ 15 w 26"/>
              <a:gd name="T5" fmla="*/ 4 h 26"/>
              <a:gd name="T6" fmla="*/ 15 w 26"/>
              <a:gd name="T7" fmla="*/ 2 h 26"/>
              <a:gd name="T8" fmla="*/ 13 w 26"/>
              <a:gd name="T9" fmla="*/ 0 h 26"/>
              <a:gd name="T10" fmla="*/ 11 w 26"/>
              <a:gd name="T11" fmla="*/ 2 h 26"/>
              <a:gd name="T12" fmla="*/ 11 w 26"/>
              <a:gd name="T13" fmla="*/ 4 h 26"/>
              <a:gd name="T14" fmla="*/ 5 w 26"/>
              <a:gd name="T15" fmla="*/ 11 h 26"/>
              <a:gd name="T16" fmla="*/ 2 w 26"/>
              <a:gd name="T17" fmla="*/ 11 h 26"/>
              <a:gd name="T18" fmla="*/ 0 w 26"/>
              <a:gd name="T19" fmla="*/ 13 h 26"/>
              <a:gd name="T20" fmla="*/ 0 w 26"/>
              <a:gd name="T21" fmla="*/ 13 h 26"/>
              <a:gd name="T22" fmla="*/ 2 w 26"/>
              <a:gd name="T23" fmla="*/ 15 h 26"/>
              <a:gd name="T24" fmla="*/ 5 w 26"/>
              <a:gd name="T25" fmla="*/ 15 h 26"/>
              <a:gd name="T26" fmla="*/ 11 w 26"/>
              <a:gd name="T27" fmla="*/ 21 h 26"/>
              <a:gd name="T28" fmla="*/ 11 w 26"/>
              <a:gd name="T29" fmla="*/ 24 h 26"/>
              <a:gd name="T30" fmla="*/ 13 w 26"/>
              <a:gd name="T31" fmla="*/ 26 h 26"/>
              <a:gd name="T32" fmla="*/ 15 w 26"/>
              <a:gd name="T33" fmla="*/ 24 h 26"/>
              <a:gd name="T34" fmla="*/ 15 w 26"/>
              <a:gd name="T35" fmla="*/ 21 h 26"/>
              <a:gd name="T36" fmla="*/ 22 w 26"/>
              <a:gd name="T37" fmla="*/ 15 h 26"/>
              <a:gd name="T38" fmla="*/ 24 w 26"/>
              <a:gd name="T39" fmla="*/ 15 h 26"/>
              <a:gd name="T40" fmla="*/ 26 w 26"/>
              <a:gd name="T41" fmla="*/ 13 h 26"/>
              <a:gd name="T42" fmla="*/ 26 w 26"/>
              <a:gd name="T43" fmla="*/ 13 h 26"/>
              <a:gd name="T44" fmla="*/ 24 w 26"/>
              <a:gd name="T45" fmla="*/ 11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 h="26">
                <a:moveTo>
                  <a:pt x="24" y="11"/>
                </a:moveTo>
                <a:cubicBezTo>
                  <a:pt x="22" y="11"/>
                  <a:pt x="22" y="11"/>
                  <a:pt x="22" y="11"/>
                </a:cubicBezTo>
                <a:cubicBezTo>
                  <a:pt x="18" y="11"/>
                  <a:pt x="15" y="8"/>
                  <a:pt x="15" y="4"/>
                </a:cubicBezTo>
                <a:cubicBezTo>
                  <a:pt x="15" y="2"/>
                  <a:pt x="15" y="2"/>
                  <a:pt x="15" y="2"/>
                </a:cubicBezTo>
                <a:cubicBezTo>
                  <a:pt x="15" y="1"/>
                  <a:pt x="15" y="0"/>
                  <a:pt x="13" y="0"/>
                </a:cubicBezTo>
                <a:cubicBezTo>
                  <a:pt x="12" y="0"/>
                  <a:pt x="11" y="1"/>
                  <a:pt x="11" y="2"/>
                </a:cubicBezTo>
                <a:cubicBezTo>
                  <a:pt x="11" y="4"/>
                  <a:pt x="11" y="4"/>
                  <a:pt x="11" y="4"/>
                </a:cubicBezTo>
                <a:cubicBezTo>
                  <a:pt x="11" y="8"/>
                  <a:pt x="9" y="11"/>
                  <a:pt x="5" y="11"/>
                </a:cubicBezTo>
                <a:cubicBezTo>
                  <a:pt x="2" y="11"/>
                  <a:pt x="2" y="11"/>
                  <a:pt x="2" y="11"/>
                </a:cubicBezTo>
                <a:cubicBezTo>
                  <a:pt x="1" y="11"/>
                  <a:pt x="0" y="12"/>
                  <a:pt x="0" y="13"/>
                </a:cubicBezTo>
                <a:cubicBezTo>
                  <a:pt x="0" y="13"/>
                  <a:pt x="0" y="13"/>
                  <a:pt x="0" y="13"/>
                </a:cubicBezTo>
                <a:cubicBezTo>
                  <a:pt x="0" y="14"/>
                  <a:pt x="1" y="15"/>
                  <a:pt x="2" y="15"/>
                </a:cubicBezTo>
                <a:cubicBezTo>
                  <a:pt x="5" y="15"/>
                  <a:pt x="5" y="15"/>
                  <a:pt x="5" y="15"/>
                </a:cubicBezTo>
                <a:cubicBezTo>
                  <a:pt x="9" y="15"/>
                  <a:pt x="11" y="18"/>
                  <a:pt x="11" y="21"/>
                </a:cubicBezTo>
                <a:cubicBezTo>
                  <a:pt x="11" y="24"/>
                  <a:pt x="11" y="24"/>
                  <a:pt x="11" y="24"/>
                </a:cubicBezTo>
                <a:cubicBezTo>
                  <a:pt x="11" y="25"/>
                  <a:pt x="12" y="26"/>
                  <a:pt x="13" y="26"/>
                </a:cubicBezTo>
                <a:cubicBezTo>
                  <a:pt x="14" y="26"/>
                  <a:pt x="15" y="25"/>
                  <a:pt x="15" y="24"/>
                </a:cubicBezTo>
                <a:cubicBezTo>
                  <a:pt x="15" y="21"/>
                  <a:pt x="15" y="21"/>
                  <a:pt x="15" y="21"/>
                </a:cubicBezTo>
                <a:cubicBezTo>
                  <a:pt x="15" y="18"/>
                  <a:pt x="18" y="15"/>
                  <a:pt x="22" y="15"/>
                </a:cubicBezTo>
                <a:cubicBezTo>
                  <a:pt x="24" y="15"/>
                  <a:pt x="24" y="15"/>
                  <a:pt x="24" y="15"/>
                </a:cubicBezTo>
                <a:cubicBezTo>
                  <a:pt x="25" y="15"/>
                  <a:pt x="26" y="14"/>
                  <a:pt x="26" y="13"/>
                </a:cubicBezTo>
                <a:cubicBezTo>
                  <a:pt x="26" y="13"/>
                  <a:pt x="26" y="13"/>
                  <a:pt x="26" y="13"/>
                </a:cubicBezTo>
                <a:cubicBezTo>
                  <a:pt x="26" y="12"/>
                  <a:pt x="25" y="11"/>
                  <a:pt x="24" y="11"/>
                </a:cubicBezTo>
                <a:close/>
              </a:path>
            </a:pathLst>
          </a:custGeom>
          <a:solidFill>
            <a:schemeClr val="tx1"/>
          </a:solidFill>
          <a:ln>
            <a:noFill/>
          </a:ln>
        </p:spPr>
        <p:txBody>
          <a:bodyPr vert="horz" wrap="square" lIns="91440" tIns="45720" rIns="91440" bIns="45720" numCol="1" anchor="t" anchorCtr="0" compatLnSpc="1"/>
          <a:lstStyle/>
          <a:p>
            <a:endParaRPr lang="zh-CN" altLang="en-US"/>
          </a:p>
        </p:txBody>
      </p:sp>
      <p:sp>
        <p:nvSpPr>
          <p:cNvPr id="24" name="Freeform 46"/>
          <p:cNvSpPr/>
          <p:nvPr/>
        </p:nvSpPr>
        <p:spPr bwMode="auto">
          <a:xfrm>
            <a:off x="1299609" y="2087589"/>
            <a:ext cx="758904" cy="777878"/>
          </a:xfrm>
          <a:custGeom>
            <a:avLst/>
            <a:gdLst>
              <a:gd name="T0" fmla="*/ 56 w 60"/>
              <a:gd name="T1" fmla="*/ 26 h 61"/>
              <a:gd name="T2" fmla="*/ 50 w 60"/>
              <a:gd name="T3" fmla="*/ 26 h 61"/>
              <a:gd name="T4" fmla="*/ 35 w 60"/>
              <a:gd name="T5" fmla="*/ 10 h 61"/>
              <a:gd name="T6" fmla="*/ 35 w 60"/>
              <a:gd name="T7" fmla="*/ 5 h 61"/>
              <a:gd name="T8" fmla="*/ 30 w 60"/>
              <a:gd name="T9" fmla="*/ 0 h 61"/>
              <a:gd name="T10" fmla="*/ 26 w 60"/>
              <a:gd name="T11" fmla="*/ 5 h 61"/>
              <a:gd name="T12" fmla="*/ 26 w 60"/>
              <a:gd name="T13" fmla="*/ 10 h 61"/>
              <a:gd name="T14" fmla="*/ 10 w 60"/>
              <a:gd name="T15" fmla="*/ 26 h 61"/>
              <a:gd name="T16" fmla="*/ 4 w 60"/>
              <a:gd name="T17" fmla="*/ 26 h 61"/>
              <a:gd name="T18" fmla="*/ 0 w 60"/>
              <a:gd name="T19" fmla="*/ 30 h 61"/>
              <a:gd name="T20" fmla="*/ 0 w 60"/>
              <a:gd name="T21" fmla="*/ 30 h 61"/>
              <a:gd name="T22" fmla="*/ 4 w 60"/>
              <a:gd name="T23" fmla="*/ 35 h 61"/>
              <a:gd name="T24" fmla="*/ 10 w 60"/>
              <a:gd name="T25" fmla="*/ 35 h 61"/>
              <a:gd name="T26" fmla="*/ 26 w 60"/>
              <a:gd name="T27" fmla="*/ 50 h 61"/>
              <a:gd name="T28" fmla="*/ 26 w 60"/>
              <a:gd name="T29" fmla="*/ 56 h 61"/>
              <a:gd name="T30" fmla="*/ 30 w 60"/>
              <a:gd name="T31" fmla="*/ 61 h 61"/>
              <a:gd name="T32" fmla="*/ 35 w 60"/>
              <a:gd name="T33" fmla="*/ 56 h 61"/>
              <a:gd name="T34" fmla="*/ 35 w 60"/>
              <a:gd name="T35" fmla="*/ 50 h 61"/>
              <a:gd name="T36" fmla="*/ 50 w 60"/>
              <a:gd name="T37" fmla="*/ 35 h 61"/>
              <a:gd name="T38" fmla="*/ 56 w 60"/>
              <a:gd name="T39" fmla="*/ 35 h 61"/>
              <a:gd name="T40" fmla="*/ 60 w 60"/>
              <a:gd name="T41" fmla="*/ 30 h 61"/>
              <a:gd name="T42" fmla="*/ 60 w 60"/>
              <a:gd name="T43" fmla="*/ 30 h 61"/>
              <a:gd name="T44" fmla="*/ 56 w 60"/>
              <a:gd name="T45" fmla="*/ 2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 h="61">
                <a:moveTo>
                  <a:pt x="56" y="26"/>
                </a:moveTo>
                <a:cubicBezTo>
                  <a:pt x="50" y="26"/>
                  <a:pt x="50" y="26"/>
                  <a:pt x="50" y="26"/>
                </a:cubicBezTo>
                <a:cubicBezTo>
                  <a:pt x="41" y="26"/>
                  <a:pt x="35" y="19"/>
                  <a:pt x="35" y="10"/>
                </a:cubicBezTo>
                <a:cubicBezTo>
                  <a:pt x="35" y="5"/>
                  <a:pt x="35" y="5"/>
                  <a:pt x="35" y="5"/>
                </a:cubicBezTo>
                <a:cubicBezTo>
                  <a:pt x="35" y="2"/>
                  <a:pt x="33" y="0"/>
                  <a:pt x="30" y="0"/>
                </a:cubicBezTo>
                <a:cubicBezTo>
                  <a:pt x="28" y="0"/>
                  <a:pt x="26" y="2"/>
                  <a:pt x="26" y="5"/>
                </a:cubicBezTo>
                <a:cubicBezTo>
                  <a:pt x="26" y="10"/>
                  <a:pt x="26" y="10"/>
                  <a:pt x="26" y="10"/>
                </a:cubicBezTo>
                <a:cubicBezTo>
                  <a:pt x="26" y="19"/>
                  <a:pt x="19" y="26"/>
                  <a:pt x="10" y="26"/>
                </a:cubicBezTo>
                <a:cubicBezTo>
                  <a:pt x="4" y="26"/>
                  <a:pt x="4" y="26"/>
                  <a:pt x="4" y="26"/>
                </a:cubicBezTo>
                <a:cubicBezTo>
                  <a:pt x="2" y="26"/>
                  <a:pt x="0" y="28"/>
                  <a:pt x="0" y="30"/>
                </a:cubicBezTo>
                <a:cubicBezTo>
                  <a:pt x="0" y="30"/>
                  <a:pt x="0" y="30"/>
                  <a:pt x="0" y="30"/>
                </a:cubicBezTo>
                <a:cubicBezTo>
                  <a:pt x="0" y="33"/>
                  <a:pt x="2" y="35"/>
                  <a:pt x="4" y="35"/>
                </a:cubicBezTo>
                <a:cubicBezTo>
                  <a:pt x="10" y="35"/>
                  <a:pt x="10" y="35"/>
                  <a:pt x="10" y="35"/>
                </a:cubicBezTo>
                <a:cubicBezTo>
                  <a:pt x="19" y="35"/>
                  <a:pt x="26" y="42"/>
                  <a:pt x="26" y="50"/>
                </a:cubicBezTo>
                <a:cubicBezTo>
                  <a:pt x="26" y="56"/>
                  <a:pt x="26" y="56"/>
                  <a:pt x="26" y="56"/>
                </a:cubicBezTo>
                <a:cubicBezTo>
                  <a:pt x="26" y="59"/>
                  <a:pt x="27" y="61"/>
                  <a:pt x="30" y="61"/>
                </a:cubicBezTo>
                <a:cubicBezTo>
                  <a:pt x="32" y="61"/>
                  <a:pt x="35" y="59"/>
                  <a:pt x="35" y="56"/>
                </a:cubicBezTo>
                <a:cubicBezTo>
                  <a:pt x="35" y="50"/>
                  <a:pt x="35" y="50"/>
                  <a:pt x="35" y="50"/>
                </a:cubicBezTo>
                <a:cubicBezTo>
                  <a:pt x="35" y="42"/>
                  <a:pt x="41" y="35"/>
                  <a:pt x="50" y="35"/>
                </a:cubicBezTo>
                <a:cubicBezTo>
                  <a:pt x="56" y="35"/>
                  <a:pt x="56" y="35"/>
                  <a:pt x="56" y="35"/>
                </a:cubicBezTo>
                <a:cubicBezTo>
                  <a:pt x="58" y="35"/>
                  <a:pt x="60" y="33"/>
                  <a:pt x="60" y="30"/>
                </a:cubicBezTo>
                <a:cubicBezTo>
                  <a:pt x="60" y="30"/>
                  <a:pt x="60" y="30"/>
                  <a:pt x="60" y="30"/>
                </a:cubicBezTo>
                <a:cubicBezTo>
                  <a:pt x="60" y="28"/>
                  <a:pt x="58" y="26"/>
                  <a:pt x="56" y="26"/>
                </a:cubicBezTo>
                <a:close/>
              </a:path>
            </a:pathLst>
          </a:custGeom>
          <a:solidFill>
            <a:schemeClr val="tx1"/>
          </a:solidFill>
          <a:ln>
            <a:noFill/>
          </a:ln>
        </p:spPr>
        <p:txBody>
          <a:bodyPr vert="horz" wrap="square" lIns="91440" tIns="45720" rIns="91440" bIns="45720" numCol="1" anchor="t" anchorCtr="0" compatLnSpc="1"/>
          <a:lstStyle/>
          <a:p>
            <a:endParaRPr lang="zh-CN" altLang="en-US"/>
          </a:p>
        </p:txBody>
      </p:sp>
      <p:sp>
        <p:nvSpPr>
          <p:cNvPr id="25" name="타원 108"/>
          <p:cNvSpPr/>
          <p:nvPr/>
        </p:nvSpPr>
        <p:spPr>
          <a:xfrm>
            <a:off x="617221" y="5392207"/>
            <a:ext cx="4527985" cy="585123"/>
          </a:xfrm>
          <a:prstGeom prst="rect">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solidFill>
                  <a:schemeClr val="accent1"/>
                </a:solidFill>
                <a:latin typeface="+mj-ea"/>
                <a:ea typeface="+mj-ea"/>
              </a:rPr>
              <a:t>请输入您的小标题请输入您的小标题</a:t>
            </a:r>
            <a:endParaRPr lang="ko-KR" altLang="en-US" sz="2000" dirty="0">
              <a:solidFill>
                <a:schemeClr val="accent1"/>
              </a:solidFill>
              <a:latin typeface="+mj-ea"/>
              <a:ea typeface="+mj-ea"/>
            </a:endParaRPr>
          </a:p>
        </p:txBody>
      </p:sp>
      <p:sp>
        <p:nvSpPr>
          <p:cNvPr id="26" name="矩形 25"/>
          <p:cNvSpPr/>
          <p:nvPr/>
        </p:nvSpPr>
        <p:spPr>
          <a:xfrm>
            <a:off x="5986897" y="1439338"/>
            <a:ext cx="5877554" cy="23510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矩形 26"/>
          <p:cNvSpPr/>
          <p:nvPr/>
        </p:nvSpPr>
        <p:spPr>
          <a:xfrm>
            <a:off x="5986897" y="4173460"/>
            <a:ext cx="5877554" cy="23510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矩形 27"/>
          <p:cNvSpPr/>
          <p:nvPr/>
        </p:nvSpPr>
        <p:spPr>
          <a:xfrm>
            <a:off x="5669538" y="1704326"/>
            <a:ext cx="45719" cy="18857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5669538" y="4474337"/>
            <a:ext cx="45719" cy="18857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0" name="圆角矩形 5"/>
          <p:cNvSpPr/>
          <p:nvPr/>
        </p:nvSpPr>
        <p:spPr>
          <a:xfrm>
            <a:off x="1731870" y="2476118"/>
            <a:ext cx="3546334" cy="945269"/>
          </a:xfrm>
          <a:custGeom>
            <a:avLst/>
            <a:gdLst/>
            <a:ahLst/>
            <a:cxnLst/>
            <a:rect l="l" t="t" r="r" b="b"/>
            <a:pathLst>
              <a:path w="4647853" h="1238876">
                <a:moveTo>
                  <a:pt x="918749" y="100069"/>
                </a:moveTo>
                <a:cubicBezTo>
                  <a:pt x="631909" y="100069"/>
                  <a:pt x="399380" y="332598"/>
                  <a:pt x="399380" y="619438"/>
                </a:cubicBezTo>
                <a:cubicBezTo>
                  <a:pt x="399380" y="906277"/>
                  <a:pt x="631909" y="1138806"/>
                  <a:pt x="918749" y="1138806"/>
                </a:cubicBezTo>
                <a:lnTo>
                  <a:pt x="3984467" y="1138807"/>
                </a:lnTo>
                <a:cubicBezTo>
                  <a:pt x="4271307" y="1138807"/>
                  <a:pt x="4503836" y="906278"/>
                  <a:pt x="4503836" y="619438"/>
                </a:cubicBezTo>
                <a:lnTo>
                  <a:pt x="4503837" y="619438"/>
                </a:lnTo>
                <a:cubicBezTo>
                  <a:pt x="4503837" y="332598"/>
                  <a:pt x="4271308" y="100069"/>
                  <a:pt x="3984468" y="100069"/>
                </a:cubicBezTo>
                <a:close/>
                <a:moveTo>
                  <a:pt x="874802" y="0"/>
                </a:moveTo>
                <a:lnTo>
                  <a:pt x="4028415" y="0"/>
                </a:lnTo>
                <a:cubicBezTo>
                  <a:pt x="4370521" y="0"/>
                  <a:pt x="4647853" y="277332"/>
                  <a:pt x="4647853" y="619438"/>
                </a:cubicBezTo>
                <a:lnTo>
                  <a:pt x="4647852" y="619438"/>
                </a:lnTo>
                <a:cubicBezTo>
                  <a:pt x="4647852" y="961544"/>
                  <a:pt x="4370520" y="1238876"/>
                  <a:pt x="4028414" y="1238876"/>
                </a:cubicBezTo>
                <a:lnTo>
                  <a:pt x="874802" y="1238875"/>
                </a:lnTo>
                <a:cubicBezTo>
                  <a:pt x="583271" y="1238875"/>
                  <a:pt x="338778" y="1037481"/>
                  <a:pt x="274630" y="765799"/>
                </a:cubicBezTo>
                <a:lnTo>
                  <a:pt x="0" y="662813"/>
                </a:lnTo>
                <a:lnTo>
                  <a:pt x="260853" y="564993"/>
                </a:lnTo>
                <a:cubicBezTo>
                  <a:pt x="285446" y="248244"/>
                  <a:pt x="551134" y="0"/>
                  <a:pt x="874802" y="0"/>
                </a:cubicBezTo>
                <a:close/>
              </a:path>
            </a:pathLst>
          </a:custGeom>
          <a:gradFill flip="none" rotWithShape="1">
            <a:gsLst>
              <a:gs pos="55000">
                <a:schemeClr val="accent1"/>
              </a:gs>
              <a:gs pos="0">
                <a:schemeClr val="accent1"/>
              </a:gs>
              <a:gs pos="56000">
                <a:schemeClr val="accent1">
                  <a:lumMod val="75000"/>
                </a:schemeClr>
              </a:gs>
              <a:gs pos="100000">
                <a:schemeClr val="accent1">
                  <a:lumMod val="75000"/>
                </a:schemeClr>
              </a:gs>
            </a:gsLst>
            <a:lin ang="5400000" scaled="1"/>
            <a:tileRect/>
          </a:gradFill>
          <a:ln w="25400" cap="flat" cmpd="sng" algn="ctr">
            <a:noFill/>
            <a:prstDash val="solid"/>
          </a:ln>
          <a:effectLst/>
        </p:spPr>
        <p:txBody>
          <a:bodyPr lIns="468000" tIns="0" bIns="0" rtlCol="0" anchor="ctr"/>
          <a:lstStyle/>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p:txBody>
      </p:sp>
      <p:sp>
        <p:nvSpPr>
          <p:cNvPr id="41" name="椭圆 40"/>
          <p:cNvSpPr/>
          <p:nvPr/>
        </p:nvSpPr>
        <p:spPr>
          <a:xfrm>
            <a:off x="792163" y="2584621"/>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42" name="KSO_Shape"/>
          <p:cNvSpPr/>
          <p:nvPr/>
        </p:nvSpPr>
        <p:spPr bwMode="auto">
          <a:xfrm>
            <a:off x="951580" y="2821810"/>
            <a:ext cx="517932" cy="362389"/>
          </a:xfrm>
          <a:custGeom>
            <a:avLst/>
            <a:gdLst>
              <a:gd name="T0" fmla="*/ 1733867 w 2074863"/>
              <a:gd name="T1" fmla="*/ 579834 h 1449388"/>
              <a:gd name="T2" fmla="*/ 1791884 w 2074863"/>
              <a:gd name="T3" fmla="*/ 600246 h 1449388"/>
              <a:gd name="T4" fmla="*/ 1794804 w 2074863"/>
              <a:gd name="T5" fmla="*/ 538648 h 1449388"/>
              <a:gd name="T6" fmla="*/ 510830 w 2074863"/>
              <a:gd name="T7" fmla="*/ 162256 h 1449388"/>
              <a:gd name="T8" fmla="*/ 492893 w 2074863"/>
              <a:gd name="T9" fmla="*/ 222976 h 1449388"/>
              <a:gd name="T10" fmla="*/ 438718 w 2074863"/>
              <a:gd name="T11" fmla="*/ 188484 h 1449388"/>
              <a:gd name="T12" fmla="*/ 1598128 w 2074863"/>
              <a:gd name="T13" fmla="*/ 142089 h 1449388"/>
              <a:gd name="T14" fmla="*/ 1885296 w 2074863"/>
              <a:gd name="T15" fmla="*/ 549583 h 1449388"/>
              <a:gd name="T16" fmla="*/ 1586087 w 2074863"/>
              <a:gd name="T17" fmla="*/ 450078 h 1449388"/>
              <a:gd name="T18" fmla="*/ 486453 w 2074863"/>
              <a:gd name="T19" fmla="*/ 72185 h 1449388"/>
              <a:gd name="T20" fmla="*/ 151219 w 2074863"/>
              <a:gd name="T21" fmla="*/ 357281 h 1449388"/>
              <a:gd name="T22" fmla="*/ 295879 w 2074863"/>
              <a:gd name="T23" fmla="*/ 407592 h 1449388"/>
              <a:gd name="T24" fmla="*/ 486453 w 2074863"/>
              <a:gd name="T25" fmla="*/ 72185 h 1449388"/>
              <a:gd name="T26" fmla="*/ 681762 w 2074863"/>
              <a:gd name="T27" fmla="*/ 209994 h 1449388"/>
              <a:gd name="T28" fmla="*/ 910960 w 2074863"/>
              <a:gd name="T29" fmla="*/ 275617 h 1449388"/>
              <a:gd name="T30" fmla="*/ 1184248 w 2074863"/>
              <a:gd name="T31" fmla="*/ 351448 h 1449388"/>
              <a:gd name="T32" fmla="*/ 1396319 w 2074863"/>
              <a:gd name="T33" fmla="*/ 332855 h 1449388"/>
              <a:gd name="T34" fmla="*/ 1606205 w 2074863"/>
              <a:gd name="T35" fmla="*/ 562536 h 1449388"/>
              <a:gd name="T36" fmla="*/ 1640821 w 2074863"/>
              <a:gd name="T37" fmla="*/ 739718 h 1449388"/>
              <a:gd name="T38" fmla="*/ 1379558 w 2074863"/>
              <a:gd name="T39" fmla="*/ 843985 h 1449388"/>
              <a:gd name="T40" fmla="*/ 1124853 w 2074863"/>
              <a:gd name="T41" fmla="*/ 641283 h 1449388"/>
              <a:gd name="T42" fmla="*/ 720387 w 2074863"/>
              <a:gd name="T43" fmla="*/ 519516 h 1449388"/>
              <a:gd name="T44" fmla="*/ 653705 w 2074863"/>
              <a:gd name="T45" fmla="*/ 311345 h 1449388"/>
              <a:gd name="T46" fmla="*/ 325395 w 2074863"/>
              <a:gd name="T47" fmla="*/ 480871 h 1449388"/>
              <a:gd name="T48" fmla="*/ 435438 w 2074863"/>
              <a:gd name="T49" fmla="*/ 683574 h 1449388"/>
              <a:gd name="T50" fmla="*/ 530543 w 2074863"/>
              <a:gd name="T51" fmla="*/ 794768 h 1449388"/>
              <a:gd name="T52" fmla="*/ 611436 w 2074863"/>
              <a:gd name="T53" fmla="*/ 890286 h 1449388"/>
              <a:gd name="T54" fmla="*/ 688686 w 2074863"/>
              <a:gd name="T55" fmla="*/ 1001480 h 1449388"/>
              <a:gd name="T56" fmla="*/ 800188 w 2074863"/>
              <a:gd name="T57" fmla="*/ 1230068 h 1449388"/>
              <a:gd name="T58" fmla="*/ 913511 w 2074863"/>
              <a:gd name="T59" fmla="*/ 1255588 h 1449388"/>
              <a:gd name="T60" fmla="*/ 768486 w 2074863"/>
              <a:gd name="T61" fmla="*/ 1063458 h 1449388"/>
              <a:gd name="T62" fmla="*/ 798730 w 2074863"/>
              <a:gd name="T63" fmla="*/ 1022261 h 1449388"/>
              <a:gd name="T64" fmla="*/ 1047604 w 2074863"/>
              <a:gd name="T65" fmla="*/ 1245015 h 1449388"/>
              <a:gd name="T66" fmla="*/ 1112465 w 2074863"/>
              <a:gd name="T67" fmla="*/ 1184496 h 1449388"/>
              <a:gd name="T68" fmla="*/ 841727 w 2074863"/>
              <a:gd name="T69" fmla="*/ 896119 h 1449388"/>
              <a:gd name="T70" fmla="*/ 886182 w 2074863"/>
              <a:gd name="T71" fmla="*/ 868047 h 1449388"/>
              <a:gd name="T72" fmla="*/ 1205383 w 2074863"/>
              <a:gd name="T73" fmla="*/ 1138195 h 1449388"/>
              <a:gd name="T74" fmla="*/ 1202468 w 2074863"/>
              <a:gd name="T75" fmla="*/ 1026636 h 1449388"/>
              <a:gd name="T76" fmla="*/ 955779 w 2074863"/>
              <a:gd name="T77" fmla="*/ 749197 h 1449388"/>
              <a:gd name="T78" fmla="*/ 1006793 w 2074863"/>
              <a:gd name="T79" fmla="*/ 736437 h 1449388"/>
              <a:gd name="T80" fmla="*/ 1311053 w 2074863"/>
              <a:gd name="T81" fmla="*/ 1001480 h 1449388"/>
              <a:gd name="T82" fmla="*/ 1303037 w 2074863"/>
              <a:gd name="T83" fmla="*/ 890286 h 1449388"/>
              <a:gd name="T84" fmla="*/ 1310325 w 2074863"/>
              <a:gd name="T85" fmla="*/ 838516 h 1449388"/>
              <a:gd name="T86" fmla="*/ 1409802 w 2074863"/>
              <a:gd name="T87" fmla="*/ 919087 h 1449388"/>
              <a:gd name="T88" fmla="*/ 1378829 w 2074863"/>
              <a:gd name="T89" fmla="*/ 1028094 h 1449388"/>
              <a:gd name="T90" fmla="*/ 1306317 w 2074863"/>
              <a:gd name="T91" fmla="*/ 1123248 h 1449388"/>
              <a:gd name="T92" fmla="*/ 1210119 w 2074863"/>
              <a:gd name="T93" fmla="*/ 1205641 h 1449388"/>
              <a:gd name="T94" fmla="*/ 1113922 w 2074863"/>
              <a:gd name="T95" fmla="*/ 1290222 h 1449388"/>
              <a:gd name="T96" fmla="*/ 1016631 w 2074863"/>
              <a:gd name="T97" fmla="*/ 1300795 h 1449388"/>
              <a:gd name="T98" fmla="*/ 897478 w 2074863"/>
              <a:gd name="T99" fmla="*/ 1327044 h 1449388"/>
              <a:gd name="T100" fmla="*/ 625648 w 2074863"/>
              <a:gd name="T101" fmla="*/ 1160798 h 1449388"/>
              <a:gd name="T102" fmla="*/ 491918 w 2074863"/>
              <a:gd name="T103" fmla="*/ 1202360 h 1449388"/>
              <a:gd name="T104" fmla="*/ 458760 w 2074863"/>
              <a:gd name="T105" fmla="*/ 1134550 h 1449388"/>
              <a:gd name="T106" fmla="*/ 365477 w 2074863"/>
              <a:gd name="T107" fmla="*/ 1057260 h 1449388"/>
              <a:gd name="T108" fmla="*/ 317378 w 2074863"/>
              <a:gd name="T109" fmla="*/ 969763 h 1449388"/>
              <a:gd name="T110" fmla="*/ 233206 w 2074863"/>
              <a:gd name="T111" fmla="*/ 865131 h 1449388"/>
              <a:gd name="T112" fmla="*/ 268916 w 2074863"/>
              <a:gd name="T113" fmla="*/ 733520 h 1449388"/>
              <a:gd name="T114" fmla="*/ 186565 w 2074863"/>
              <a:gd name="T115" fmla="*/ 647845 h 1449388"/>
              <a:gd name="T116" fmla="*/ 1822 w 2074863"/>
              <a:gd name="T117" fmla="*/ 438580 h 1449388"/>
              <a:gd name="T118" fmla="*/ 272923 w 2074863"/>
              <a:gd name="T119" fmla="*/ 139996 h 14493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74863" h="1449388">
                <a:moveTo>
                  <a:pt x="1923841" y="577723"/>
                </a:moveTo>
                <a:lnTo>
                  <a:pt x="1919867" y="578517"/>
                </a:lnTo>
                <a:lnTo>
                  <a:pt x="1915893" y="579312"/>
                </a:lnTo>
                <a:lnTo>
                  <a:pt x="1911919" y="580503"/>
                </a:lnTo>
                <a:lnTo>
                  <a:pt x="1907944" y="582488"/>
                </a:lnTo>
                <a:lnTo>
                  <a:pt x="1904765" y="584871"/>
                </a:lnTo>
                <a:lnTo>
                  <a:pt x="1901983" y="586857"/>
                </a:lnTo>
                <a:lnTo>
                  <a:pt x="1898804" y="589636"/>
                </a:lnTo>
                <a:lnTo>
                  <a:pt x="1896022" y="592813"/>
                </a:lnTo>
                <a:lnTo>
                  <a:pt x="1893240" y="595593"/>
                </a:lnTo>
                <a:lnTo>
                  <a:pt x="1891253" y="599167"/>
                </a:lnTo>
                <a:lnTo>
                  <a:pt x="1889663" y="602741"/>
                </a:lnTo>
                <a:lnTo>
                  <a:pt x="1888471" y="606712"/>
                </a:lnTo>
                <a:lnTo>
                  <a:pt x="1887278" y="610683"/>
                </a:lnTo>
                <a:lnTo>
                  <a:pt x="1886483" y="615051"/>
                </a:lnTo>
                <a:lnTo>
                  <a:pt x="1886483" y="619419"/>
                </a:lnTo>
                <a:lnTo>
                  <a:pt x="1886483" y="623390"/>
                </a:lnTo>
                <a:lnTo>
                  <a:pt x="1887278" y="627758"/>
                </a:lnTo>
                <a:lnTo>
                  <a:pt x="1888471" y="631729"/>
                </a:lnTo>
                <a:lnTo>
                  <a:pt x="1889663" y="635303"/>
                </a:lnTo>
                <a:lnTo>
                  <a:pt x="1891253" y="639274"/>
                </a:lnTo>
                <a:lnTo>
                  <a:pt x="1893240" y="642451"/>
                </a:lnTo>
                <a:lnTo>
                  <a:pt x="1896022" y="646025"/>
                </a:lnTo>
                <a:lnTo>
                  <a:pt x="1898804" y="648805"/>
                </a:lnTo>
                <a:lnTo>
                  <a:pt x="1901983" y="651188"/>
                </a:lnTo>
                <a:lnTo>
                  <a:pt x="1904765" y="653967"/>
                </a:lnTo>
                <a:lnTo>
                  <a:pt x="1907944" y="655953"/>
                </a:lnTo>
                <a:lnTo>
                  <a:pt x="1911919" y="657541"/>
                </a:lnTo>
                <a:lnTo>
                  <a:pt x="1915893" y="659130"/>
                </a:lnTo>
                <a:lnTo>
                  <a:pt x="1919867" y="660321"/>
                </a:lnTo>
                <a:lnTo>
                  <a:pt x="1923841" y="660718"/>
                </a:lnTo>
                <a:lnTo>
                  <a:pt x="1928213" y="661115"/>
                </a:lnTo>
                <a:lnTo>
                  <a:pt x="1932585" y="660718"/>
                </a:lnTo>
                <a:lnTo>
                  <a:pt x="1936956" y="660321"/>
                </a:lnTo>
                <a:lnTo>
                  <a:pt x="1940533" y="659130"/>
                </a:lnTo>
                <a:lnTo>
                  <a:pt x="1944508" y="657541"/>
                </a:lnTo>
                <a:lnTo>
                  <a:pt x="1948084" y="655953"/>
                </a:lnTo>
                <a:lnTo>
                  <a:pt x="1951661" y="653967"/>
                </a:lnTo>
                <a:lnTo>
                  <a:pt x="1954841" y="651188"/>
                </a:lnTo>
                <a:lnTo>
                  <a:pt x="1958020" y="648805"/>
                </a:lnTo>
                <a:lnTo>
                  <a:pt x="1960405" y="646025"/>
                </a:lnTo>
                <a:lnTo>
                  <a:pt x="1963187" y="642451"/>
                </a:lnTo>
                <a:lnTo>
                  <a:pt x="1965174" y="639274"/>
                </a:lnTo>
                <a:lnTo>
                  <a:pt x="1966763" y="635303"/>
                </a:lnTo>
                <a:lnTo>
                  <a:pt x="1967956" y="631729"/>
                </a:lnTo>
                <a:lnTo>
                  <a:pt x="1969148" y="627758"/>
                </a:lnTo>
                <a:lnTo>
                  <a:pt x="1969943" y="623390"/>
                </a:lnTo>
                <a:lnTo>
                  <a:pt x="1970340" y="619419"/>
                </a:lnTo>
                <a:lnTo>
                  <a:pt x="1969943" y="615051"/>
                </a:lnTo>
                <a:lnTo>
                  <a:pt x="1969148" y="610683"/>
                </a:lnTo>
                <a:lnTo>
                  <a:pt x="1967956" y="606712"/>
                </a:lnTo>
                <a:lnTo>
                  <a:pt x="1966763" y="602741"/>
                </a:lnTo>
                <a:lnTo>
                  <a:pt x="1965174" y="599167"/>
                </a:lnTo>
                <a:lnTo>
                  <a:pt x="1963187" y="595593"/>
                </a:lnTo>
                <a:lnTo>
                  <a:pt x="1960405" y="592813"/>
                </a:lnTo>
                <a:lnTo>
                  <a:pt x="1958020" y="589636"/>
                </a:lnTo>
                <a:lnTo>
                  <a:pt x="1954841" y="586857"/>
                </a:lnTo>
                <a:lnTo>
                  <a:pt x="1951661" y="584871"/>
                </a:lnTo>
                <a:lnTo>
                  <a:pt x="1948084" y="582488"/>
                </a:lnTo>
                <a:lnTo>
                  <a:pt x="1944508" y="580503"/>
                </a:lnTo>
                <a:lnTo>
                  <a:pt x="1940533" y="579312"/>
                </a:lnTo>
                <a:lnTo>
                  <a:pt x="1936956" y="578517"/>
                </a:lnTo>
                <a:lnTo>
                  <a:pt x="1932585" y="577723"/>
                </a:lnTo>
                <a:lnTo>
                  <a:pt x="1928213" y="577723"/>
                </a:lnTo>
                <a:lnTo>
                  <a:pt x="1923841" y="577723"/>
                </a:lnTo>
                <a:close/>
                <a:moveTo>
                  <a:pt x="519301" y="160338"/>
                </a:moveTo>
                <a:lnTo>
                  <a:pt x="523687" y="160338"/>
                </a:lnTo>
                <a:lnTo>
                  <a:pt x="528072" y="160729"/>
                </a:lnTo>
                <a:lnTo>
                  <a:pt x="532059" y="161512"/>
                </a:lnTo>
                <a:lnTo>
                  <a:pt x="536445" y="162687"/>
                </a:lnTo>
                <a:lnTo>
                  <a:pt x="540033" y="163861"/>
                </a:lnTo>
                <a:lnTo>
                  <a:pt x="544020" y="166210"/>
                </a:lnTo>
                <a:lnTo>
                  <a:pt x="547209" y="168558"/>
                </a:lnTo>
                <a:lnTo>
                  <a:pt x="550399" y="170907"/>
                </a:lnTo>
                <a:lnTo>
                  <a:pt x="553588" y="174038"/>
                </a:lnTo>
                <a:lnTo>
                  <a:pt x="556379" y="176778"/>
                </a:lnTo>
                <a:lnTo>
                  <a:pt x="558771" y="180693"/>
                </a:lnTo>
                <a:lnTo>
                  <a:pt x="560366" y="183824"/>
                </a:lnTo>
                <a:lnTo>
                  <a:pt x="562359" y="188130"/>
                </a:lnTo>
                <a:lnTo>
                  <a:pt x="563954" y="192436"/>
                </a:lnTo>
                <a:lnTo>
                  <a:pt x="564752" y="196350"/>
                </a:lnTo>
                <a:lnTo>
                  <a:pt x="565150" y="201048"/>
                </a:lnTo>
                <a:lnTo>
                  <a:pt x="565150" y="205353"/>
                </a:lnTo>
                <a:lnTo>
                  <a:pt x="564752" y="209268"/>
                </a:lnTo>
                <a:lnTo>
                  <a:pt x="563954" y="213574"/>
                </a:lnTo>
                <a:lnTo>
                  <a:pt x="562758" y="217488"/>
                </a:lnTo>
                <a:lnTo>
                  <a:pt x="560765" y="221402"/>
                </a:lnTo>
                <a:lnTo>
                  <a:pt x="558771" y="224925"/>
                </a:lnTo>
                <a:lnTo>
                  <a:pt x="556778" y="228448"/>
                </a:lnTo>
                <a:lnTo>
                  <a:pt x="553987" y="231188"/>
                </a:lnTo>
                <a:lnTo>
                  <a:pt x="551196" y="234711"/>
                </a:lnTo>
                <a:lnTo>
                  <a:pt x="547608" y="237060"/>
                </a:lnTo>
                <a:lnTo>
                  <a:pt x="544418" y="239800"/>
                </a:lnTo>
                <a:lnTo>
                  <a:pt x="540431" y="241366"/>
                </a:lnTo>
                <a:lnTo>
                  <a:pt x="536843" y="242932"/>
                </a:lnTo>
                <a:lnTo>
                  <a:pt x="532458" y="244497"/>
                </a:lnTo>
                <a:lnTo>
                  <a:pt x="528072" y="245672"/>
                </a:lnTo>
                <a:lnTo>
                  <a:pt x="523687" y="246063"/>
                </a:lnTo>
                <a:lnTo>
                  <a:pt x="518902" y="246063"/>
                </a:lnTo>
                <a:lnTo>
                  <a:pt x="514915" y="245672"/>
                </a:lnTo>
                <a:lnTo>
                  <a:pt x="510530" y="244497"/>
                </a:lnTo>
                <a:lnTo>
                  <a:pt x="506543" y="243323"/>
                </a:lnTo>
                <a:lnTo>
                  <a:pt x="502955" y="241757"/>
                </a:lnTo>
                <a:lnTo>
                  <a:pt x="498968" y="239800"/>
                </a:lnTo>
                <a:lnTo>
                  <a:pt x="495778" y="237451"/>
                </a:lnTo>
                <a:lnTo>
                  <a:pt x="492190" y="235103"/>
                </a:lnTo>
                <a:lnTo>
                  <a:pt x="489399" y="232363"/>
                </a:lnTo>
                <a:lnTo>
                  <a:pt x="486210" y="228840"/>
                </a:lnTo>
                <a:lnTo>
                  <a:pt x="484216" y="225708"/>
                </a:lnTo>
                <a:lnTo>
                  <a:pt x="482223" y="221794"/>
                </a:lnTo>
                <a:lnTo>
                  <a:pt x="480628" y="217879"/>
                </a:lnTo>
                <a:lnTo>
                  <a:pt x="479033" y="213965"/>
                </a:lnTo>
                <a:lnTo>
                  <a:pt x="478236" y="209268"/>
                </a:lnTo>
                <a:lnTo>
                  <a:pt x="477837" y="205353"/>
                </a:lnTo>
                <a:lnTo>
                  <a:pt x="477837" y="200656"/>
                </a:lnTo>
                <a:lnTo>
                  <a:pt x="478236" y="196350"/>
                </a:lnTo>
                <a:lnTo>
                  <a:pt x="479033" y="192436"/>
                </a:lnTo>
                <a:lnTo>
                  <a:pt x="480628" y="188522"/>
                </a:lnTo>
                <a:lnTo>
                  <a:pt x="481824" y="184607"/>
                </a:lnTo>
                <a:lnTo>
                  <a:pt x="483818" y="181084"/>
                </a:lnTo>
                <a:lnTo>
                  <a:pt x="486210" y="177561"/>
                </a:lnTo>
                <a:lnTo>
                  <a:pt x="489001" y="174430"/>
                </a:lnTo>
                <a:lnTo>
                  <a:pt x="491791" y="171298"/>
                </a:lnTo>
                <a:lnTo>
                  <a:pt x="494981" y="168558"/>
                </a:lnTo>
                <a:lnTo>
                  <a:pt x="498569" y="166601"/>
                </a:lnTo>
                <a:lnTo>
                  <a:pt x="502157" y="164252"/>
                </a:lnTo>
                <a:lnTo>
                  <a:pt x="506144" y="162687"/>
                </a:lnTo>
                <a:lnTo>
                  <a:pt x="510530" y="161512"/>
                </a:lnTo>
                <a:lnTo>
                  <a:pt x="514915" y="160729"/>
                </a:lnTo>
                <a:lnTo>
                  <a:pt x="519301" y="160338"/>
                </a:lnTo>
                <a:close/>
                <a:moveTo>
                  <a:pt x="1699693" y="111125"/>
                </a:moveTo>
                <a:lnTo>
                  <a:pt x="1718770" y="131377"/>
                </a:lnTo>
                <a:lnTo>
                  <a:pt x="1740628" y="154806"/>
                </a:lnTo>
                <a:lnTo>
                  <a:pt x="1768448" y="186178"/>
                </a:lnTo>
                <a:lnTo>
                  <a:pt x="1784345" y="204842"/>
                </a:lnTo>
                <a:lnTo>
                  <a:pt x="1801832" y="224697"/>
                </a:lnTo>
                <a:lnTo>
                  <a:pt x="1819318" y="246538"/>
                </a:lnTo>
                <a:lnTo>
                  <a:pt x="1838395" y="269173"/>
                </a:lnTo>
                <a:lnTo>
                  <a:pt x="1857471" y="293793"/>
                </a:lnTo>
                <a:lnTo>
                  <a:pt x="1877343" y="318811"/>
                </a:lnTo>
                <a:lnTo>
                  <a:pt x="1897611" y="345417"/>
                </a:lnTo>
                <a:lnTo>
                  <a:pt x="1917483" y="372420"/>
                </a:lnTo>
                <a:lnTo>
                  <a:pt x="1936956" y="400217"/>
                </a:lnTo>
                <a:lnTo>
                  <a:pt x="1954841" y="426823"/>
                </a:lnTo>
                <a:lnTo>
                  <a:pt x="1971930" y="453032"/>
                </a:lnTo>
                <a:lnTo>
                  <a:pt x="1987032" y="478050"/>
                </a:lnTo>
                <a:lnTo>
                  <a:pt x="2001339" y="501479"/>
                </a:lnTo>
                <a:lnTo>
                  <a:pt x="2014057" y="524511"/>
                </a:lnTo>
                <a:lnTo>
                  <a:pt x="2025980" y="545558"/>
                </a:lnTo>
                <a:lnTo>
                  <a:pt x="2036313" y="565016"/>
                </a:lnTo>
                <a:lnTo>
                  <a:pt x="2045454" y="582488"/>
                </a:lnTo>
                <a:lnTo>
                  <a:pt x="2053402" y="598770"/>
                </a:lnTo>
                <a:lnTo>
                  <a:pt x="2065325" y="623787"/>
                </a:lnTo>
                <a:lnTo>
                  <a:pt x="2072479" y="640069"/>
                </a:lnTo>
                <a:lnTo>
                  <a:pt x="2074863" y="646025"/>
                </a:lnTo>
                <a:lnTo>
                  <a:pt x="1870189" y="796925"/>
                </a:lnTo>
                <a:lnTo>
                  <a:pt x="1867407" y="789380"/>
                </a:lnTo>
                <a:lnTo>
                  <a:pt x="1859856" y="767142"/>
                </a:lnTo>
                <a:lnTo>
                  <a:pt x="1854689" y="751258"/>
                </a:lnTo>
                <a:lnTo>
                  <a:pt x="1847933" y="733388"/>
                </a:lnTo>
                <a:lnTo>
                  <a:pt x="1839985" y="712342"/>
                </a:lnTo>
                <a:lnTo>
                  <a:pt x="1830844" y="690104"/>
                </a:lnTo>
                <a:lnTo>
                  <a:pt x="1820908" y="666278"/>
                </a:lnTo>
                <a:lnTo>
                  <a:pt x="1809383" y="640466"/>
                </a:lnTo>
                <a:lnTo>
                  <a:pt x="1797063" y="614257"/>
                </a:lnTo>
                <a:lnTo>
                  <a:pt x="1783550" y="586857"/>
                </a:lnTo>
                <a:lnTo>
                  <a:pt x="1768845" y="559059"/>
                </a:lnTo>
                <a:lnTo>
                  <a:pt x="1753346" y="531262"/>
                </a:lnTo>
                <a:lnTo>
                  <a:pt x="1744602" y="517363"/>
                </a:lnTo>
                <a:lnTo>
                  <a:pt x="1736256" y="503862"/>
                </a:lnTo>
                <a:lnTo>
                  <a:pt x="1727513" y="490360"/>
                </a:lnTo>
                <a:lnTo>
                  <a:pt x="1718770" y="476859"/>
                </a:lnTo>
                <a:lnTo>
                  <a:pt x="1709232" y="463357"/>
                </a:lnTo>
                <a:lnTo>
                  <a:pt x="1700091" y="450650"/>
                </a:lnTo>
                <a:lnTo>
                  <a:pt x="1690552" y="438339"/>
                </a:lnTo>
                <a:lnTo>
                  <a:pt x="1681014" y="426029"/>
                </a:lnTo>
                <a:lnTo>
                  <a:pt x="1661938" y="403394"/>
                </a:lnTo>
                <a:lnTo>
                  <a:pt x="1643259" y="381951"/>
                </a:lnTo>
                <a:lnTo>
                  <a:pt x="1624977" y="362095"/>
                </a:lnTo>
                <a:lnTo>
                  <a:pt x="1606696" y="343431"/>
                </a:lnTo>
                <a:lnTo>
                  <a:pt x="1590004" y="327150"/>
                </a:lnTo>
                <a:lnTo>
                  <a:pt x="1573312" y="311663"/>
                </a:lnTo>
                <a:lnTo>
                  <a:pt x="1558210" y="298559"/>
                </a:lnTo>
                <a:lnTo>
                  <a:pt x="1544697" y="287042"/>
                </a:lnTo>
                <a:lnTo>
                  <a:pt x="1532377" y="276718"/>
                </a:lnTo>
                <a:lnTo>
                  <a:pt x="1522044" y="268776"/>
                </a:lnTo>
                <a:lnTo>
                  <a:pt x="1506942" y="257657"/>
                </a:lnTo>
                <a:lnTo>
                  <a:pt x="1501775" y="254083"/>
                </a:lnTo>
                <a:lnTo>
                  <a:pt x="1699693" y="111125"/>
                </a:lnTo>
                <a:close/>
                <a:moveTo>
                  <a:pt x="529828" y="78646"/>
                </a:moveTo>
                <a:lnTo>
                  <a:pt x="511572" y="88179"/>
                </a:lnTo>
                <a:lnTo>
                  <a:pt x="489347" y="100889"/>
                </a:lnTo>
                <a:lnTo>
                  <a:pt x="476647" y="108436"/>
                </a:lnTo>
                <a:lnTo>
                  <a:pt x="463153" y="116777"/>
                </a:lnTo>
                <a:lnTo>
                  <a:pt x="448865" y="126310"/>
                </a:lnTo>
                <a:lnTo>
                  <a:pt x="433784" y="136240"/>
                </a:lnTo>
                <a:lnTo>
                  <a:pt x="417512" y="147759"/>
                </a:lnTo>
                <a:lnTo>
                  <a:pt x="401637" y="159675"/>
                </a:lnTo>
                <a:lnTo>
                  <a:pt x="384175" y="172783"/>
                </a:lnTo>
                <a:lnTo>
                  <a:pt x="367109" y="186288"/>
                </a:lnTo>
                <a:lnTo>
                  <a:pt x="349250" y="200984"/>
                </a:lnTo>
                <a:lnTo>
                  <a:pt x="331787" y="216475"/>
                </a:lnTo>
                <a:lnTo>
                  <a:pt x="313531" y="233157"/>
                </a:lnTo>
                <a:lnTo>
                  <a:pt x="294878" y="250634"/>
                </a:lnTo>
                <a:lnTo>
                  <a:pt x="277019" y="268905"/>
                </a:lnTo>
                <a:lnTo>
                  <a:pt x="259159" y="287177"/>
                </a:lnTo>
                <a:lnTo>
                  <a:pt x="225028" y="322528"/>
                </a:lnTo>
                <a:lnTo>
                  <a:pt x="193278" y="356687"/>
                </a:lnTo>
                <a:lnTo>
                  <a:pt x="164703" y="389257"/>
                </a:lnTo>
                <a:lnTo>
                  <a:pt x="138906" y="419445"/>
                </a:lnTo>
                <a:lnTo>
                  <a:pt x="116284" y="446057"/>
                </a:lnTo>
                <a:lnTo>
                  <a:pt x="97234" y="469095"/>
                </a:lnTo>
                <a:lnTo>
                  <a:pt x="82550" y="488161"/>
                </a:lnTo>
                <a:lnTo>
                  <a:pt x="205184" y="612882"/>
                </a:lnTo>
                <a:lnTo>
                  <a:pt x="213915" y="597391"/>
                </a:lnTo>
                <a:lnTo>
                  <a:pt x="224631" y="581106"/>
                </a:lnTo>
                <a:lnTo>
                  <a:pt x="236934" y="562437"/>
                </a:lnTo>
                <a:lnTo>
                  <a:pt x="250428" y="542974"/>
                </a:lnTo>
                <a:lnTo>
                  <a:pt x="256381" y="531456"/>
                </a:lnTo>
                <a:lnTo>
                  <a:pt x="260350" y="524306"/>
                </a:lnTo>
                <a:lnTo>
                  <a:pt x="265112" y="515965"/>
                </a:lnTo>
                <a:lnTo>
                  <a:pt x="270669" y="507623"/>
                </a:lnTo>
                <a:lnTo>
                  <a:pt x="277019" y="498885"/>
                </a:lnTo>
                <a:lnTo>
                  <a:pt x="284162" y="488558"/>
                </a:lnTo>
                <a:lnTo>
                  <a:pt x="292100" y="478628"/>
                </a:lnTo>
                <a:lnTo>
                  <a:pt x="301228" y="467506"/>
                </a:lnTo>
                <a:lnTo>
                  <a:pt x="311547" y="456385"/>
                </a:lnTo>
                <a:lnTo>
                  <a:pt x="322262" y="444071"/>
                </a:lnTo>
                <a:lnTo>
                  <a:pt x="334565" y="431758"/>
                </a:lnTo>
                <a:lnTo>
                  <a:pt x="348059" y="418650"/>
                </a:lnTo>
                <a:lnTo>
                  <a:pt x="362347" y="405543"/>
                </a:lnTo>
                <a:lnTo>
                  <a:pt x="378619" y="391641"/>
                </a:lnTo>
                <a:lnTo>
                  <a:pt x="395684" y="377739"/>
                </a:lnTo>
                <a:lnTo>
                  <a:pt x="413147" y="362248"/>
                </a:lnTo>
                <a:lnTo>
                  <a:pt x="430609" y="347154"/>
                </a:lnTo>
                <a:lnTo>
                  <a:pt x="448469" y="332855"/>
                </a:lnTo>
                <a:lnTo>
                  <a:pt x="466328" y="318953"/>
                </a:lnTo>
                <a:lnTo>
                  <a:pt x="484188" y="305448"/>
                </a:lnTo>
                <a:lnTo>
                  <a:pt x="502047" y="292737"/>
                </a:lnTo>
                <a:lnTo>
                  <a:pt x="519510" y="280821"/>
                </a:lnTo>
                <a:lnTo>
                  <a:pt x="536972" y="268905"/>
                </a:lnTo>
                <a:lnTo>
                  <a:pt x="553641" y="257784"/>
                </a:lnTo>
                <a:lnTo>
                  <a:pt x="570310" y="247457"/>
                </a:lnTo>
                <a:lnTo>
                  <a:pt x="601663" y="228391"/>
                </a:lnTo>
                <a:lnTo>
                  <a:pt x="629841" y="212106"/>
                </a:lnTo>
                <a:lnTo>
                  <a:pt x="654050" y="198601"/>
                </a:lnTo>
                <a:lnTo>
                  <a:pt x="529828" y="78646"/>
                </a:lnTo>
                <a:close/>
                <a:moveTo>
                  <a:pt x="537766" y="0"/>
                </a:moveTo>
                <a:lnTo>
                  <a:pt x="542925" y="794"/>
                </a:lnTo>
                <a:lnTo>
                  <a:pt x="548085" y="2383"/>
                </a:lnTo>
                <a:lnTo>
                  <a:pt x="552450" y="4369"/>
                </a:lnTo>
                <a:lnTo>
                  <a:pt x="557213" y="6752"/>
                </a:lnTo>
                <a:lnTo>
                  <a:pt x="561181" y="10327"/>
                </a:lnTo>
                <a:lnTo>
                  <a:pt x="738981" y="181521"/>
                </a:lnTo>
                <a:lnTo>
                  <a:pt x="741760" y="185096"/>
                </a:lnTo>
                <a:lnTo>
                  <a:pt x="744538" y="188274"/>
                </a:lnTo>
                <a:lnTo>
                  <a:pt x="746522" y="192246"/>
                </a:lnTo>
                <a:lnTo>
                  <a:pt x="748110" y="195820"/>
                </a:lnTo>
                <a:lnTo>
                  <a:pt x="748903" y="200190"/>
                </a:lnTo>
                <a:lnTo>
                  <a:pt x="749697" y="204162"/>
                </a:lnTo>
                <a:lnTo>
                  <a:pt x="749697" y="208531"/>
                </a:lnTo>
                <a:lnTo>
                  <a:pt x="749300" y="213297"/>
                </a:lnTo>
                <a:lnTo>
                  <a:pt x="748506" y="217269"/>
                </a:lnTo>
                <a:lnTo>
                  <a:pt x="746919" y="221241"/>
                </a:lnTo>
                <a:lnTo>
                  <a:pt x="745331" y="224816"/>
                </a:lnTo>
                <a:lnTo>
                  <a:pt x="742553" y="228788"/>
                </a:lnTo>
                <a:lnTo>
                  <a:pt x="740172" y="231568"/>
                </a:lnTo>
                <a:lnTo>
                  <a:pt x="736600" y="234746"/>
                </a:lnTo>
                <a:lnTo>
                  <a:pt x="733425" y="237129"/>
                </a:lnTo>
                <a:lnTo>
                  <a:pt x="729456" y="239512"/>
                </a:lnTo>
                <a:lnTo>
                  <a:pt x="722710" y="242690"/>
                </a:lnTo>
                <a:lnTo>
                  <a:pt x="705247" y="251429"/>
                </a:lnTo>
                <a:lnTo>
                  <a:pt x="776685" y="295915"/>
                </a:lnTo>
                <a:lnTo>
                  <a:pt x="813594" y="318953"/>
                </a:lnTo>
                <a:lnTo>
                  <a:pt x="843756" y="338416"/>
                </a:lnTo>
                <a:lnTo>
                  <a:pt x="855266" y="332458"/>
                </a:lnTo>
                <a:lnTo>
                  <a:pt x="867569" y="326500"/>
                </a:lnTo>
                <a:lnTo>
                  <a:pt x="879872" y="321733"/>
                </a:lnTo>
                <a:lnTo>
                  <a:pt x="892175" y="317364"/>
                </a:lnTo>
                <a:lnTo>
                  <a:pt x="905669" y="312995"/>
                </a:lnTo>
                <a:lnTo>
                  <a:pt x="919163" y="309817"/>
                </a:lnTo>
                <a:lnTo>
                  <a:pt x="933847" y="307037"/>
                </a:lnTo>
                <a:lnTo>
                  <a:pt x="948135" y="304256"/>
                </a:lnTo>
                <a:lnTo>
                  <a:pt x="970756" y="301873"/>
                </a:lnTo>
                <a:lnTo>
                  <a:pt x="992188" y="300284"/>
                </a:lnTo>
                <a:lnTo>
                  <a:pt x="1013222" y="299093"/>
                </a:lnTo>
                <a:lnTo>
                  <a:pt x="1033066" y="298696"/>
                </a:lnTo>
                <a:lnTo>
                  <a:pt x="1052513" y="299490"/>
                </a:lnTo>
                <a:lnTo>
                  <a:pt x="1070769" y="301079"/>
                </a:lnTo>
                <a:lnTo>
                  <a:pt x="1088231" y="302668"/>
                </a:lnTo>
                <a:lnTo>
                  <a:pt x="1105297" y="305051"/>
                </a:lnTo>
                <a:lnTo>
                  <a:pt x="1121172" y="308228"/>
                </a:lnTo>
                <a:lnTo>
                  <a:pt x="1137047" y="311803"/>
                </a:lnTo>
                <a:lnTo>
                  <a:pt x="1151731" y="315775"/>
                </a:lnTo>
                <a:lnTo>
                  <a:pt x="1165622" y="320542"/>
                </a:lnTo>
                <a:lnTo>
                  <a:pt x="1179116" y="324911"/>
                </a:lnTo>
                <a:lnTo>
                  <a:pt x="1191816" y="329677"/>
                </a:lnTo>
                <a:lnTo>
                  <a:pt x="1203722" y="335238"/>
                </a:lnTo>
                <a:lnTo>
                  <a:pt x="1215231" y="340004"/>
                </a:lnTo>
                <a:lnTo>
                  <a:pt x="1226741" y="345565"/>
                </a:lnTo>
                <a:lnTo>
                  <a:pt x="1237060" y="351126"/>
                </a:lnTo>
                <a:lnTo>
                  <a:pt x="1256506" y="362645"/>
                </a:lnTo>
                <a:lnTo>
                  <a:pt x="1274366" y="372972"/>
                </a:lnTo>
                <a:lnTo>
                  <a:pt x="1289844" y="382902"/>
                </a:lnTo>
                <a:lnTo>
                  <a:pt x="1304131" y="391641"/>
                </a:lnTo>
                <a:lnTo>
                  <a:pt x="1310878" y="395613"/>
                </a:lnTo>
                <a:lnTo>
                  <a:pt x="1317228" y="398790"/>
                </a:lnTo>
                <a:lnTo>
                  <a:pt x="1323578" y="401968"/>
                </a:lnTo>
                <a:lnTo>
                  <a:pt x="1329135" y="403954"/>
                </a:lnTo>
                <a:lnTo>
                  <a:pt x="1334691" y="405543"/>
                </a:lnTo>
                <a:lnTo>
                  <a:pt x="1340247" y="406337"/>
                </a:lnTo>
                <a:lnTo>
                  <a:pt x="1345406" y="407132"/>
                </a:lnTo>
                <a:lnTo>
                  <a:pt x="1351360" y="407132"/>
                </a:lnTo>
                <a:lnTo>
                  <a:pt x="1358106" y="406734"/>
                </a:lnTo>
                <a:lnTo>
                  <a:pt x="1364853" y="406337"/>
                </a:lnTo>
                <a:lnTo>
                  <a:pt x="1379538" y="404351"/>
                </a:lnTo>
                <a:lnTo>
                  <a:pt x="1395810" y="401173"/>
                </a:lnTo>
                <a:lnTo>
                  <a:pt x="1412081" y="397201"/>
                </a:lnTo>
                <a:lnTo>
                  <a:pt x="1429544" y="392832"/>
                </a:lnTo>
                <a:lnTo>
                  <a:pt x="1446610" y="387669"/>
                </a:lnTo>
                <a:lnTo>
                  <a:pt x="1463675" y="382505"/>
                </a:lnTo>
                <a:lnTo>
                  <a:pt x="1494631" y="371781"/>
                </a:lnTo>
                <a:lnTo>
                  <a:pt x="1520825" y="362645"/>
                </a:lnTo>
                <a:lnTo>
                  <a:pt x="1545035" y="353112"/>
                </a:lnTo>
                <a:lnTo>
                  <a:pt x="1550988" y="357481"/>
                </a:lnTo>
                <a:lnTo>
                  <a:pt x="1557338" y="363439"/>
                </a:lnTo>
                <a:lnTo>
                  <a:pt x="1566069" y="371383"/>
                </a:lnTo>
                <a:lnTo>
                  <a:pt x="1577578" y="382108"/>
                </a:lnTo>
                <a:lnTo>
                  <a:pt x="1589881" y="395215"/>
                </a:lnTo>
                <a:lnTo>
                  <a:pt x="1604963" y="410309"/>
                </a:lnTo>
                <a:lnTo>
                  <a:pt x="1620838" y="428183"/>
                </a:lnTo>
                <a:lnTo>
                  <a:pt x="1638697" y="449235"/>
                </a:lnTo>
                <a:lnTo>
                  <a:pt x="1656953" y="472670"/>
                </a:lnTo>
                <a:lnTo>
                  <a:pt x="1666875" y="485380"/>
                </a:lnTo>
                <a:lnTo>
                  <a:pt x="1676400" y="498885"/>
                </a:lnTo>
                <a:lnTo>
                  <a:pt x="1686719" y="512787"/>
                </a:lnTo>
                <a:lnTo>
                  <a:pt x="1696641" y="527881"/>
                </a:lnTo>
                <a:lnTo>
                  <a:pt x="1707356" y="542974"/>
                </a:lnTo>
                <a:lnTo>
                  <a:pt x="1717675" y="559657"/>
                </a:lnTo>
                <a:lnTo>
                  <a:pt x="1727994" y="576339"/>
                </a:lnTo>
                <a:lnTo>
                  <a:pt x="1738710" y="594213"/>
                </a:lnTo>
                <a:lnTo>
                  <a:pt x="1749425" y="612882"/>
                </a:lnTo>
                <a:lnTo>
                  <a:pt x="1760141" y="632345"/>
                </a:lnTo>
                <a:lnTo>
                  <a:pt x="1770460" y="651808"/>
                </a:lnTo>
                <a:lnTo>
                  <a:pt x="1781175" y="672859"/>
                </a:lnTo>
                <a:lnTo>
                  <a:pt x="1802606" y="715360"/>
                </a:lnTo>
                <a:lnTo>
                  <a:pt x="1810544" y="731645"/>
                </a:lnTo>
                <a:lnTo>
                  <a:pt x="1813322" y="739192"/>
                </a:lnTo>
                <a:lnTo>
                  <a:pt x="1816100" y="745944"/>
                </a:lnTo>
                <a:lnTo>
                  <a:pt x="1817688" y="752300"/>
                </a:lnTo>
                <a:lnTo>
                  <a:pt x="1818878" y="758258"/>
                </a:lnTo>
                <a:lnTo>
                  <a:pt x="1819275" y="764216"/>
                </a:lnTo>
                <a:lnTo>
                  <a:pt x="1819275" y="769379"/>
                </a:lnTo>
                <a:lnTo>
                  <a:pt x="1818481" y="774543"/>
                </a:lnTo>
                <a:lnTo>
                  <a:pt x="1816497" y="778912"/>
                </a:lnTo>
                <a:lnTo>
                  <a:pt x="1814116" y="783679"/>
                </a:lnTo>
                <a:lnTo>
                  <a:pt x="1810544" y="788445"/>
                </a:lnTo>
                <a:lnTo>
                  <a:pt x="1805781" y="792417"/>
                </a:lnTo>
                <a:lnTo>
                  <a:pt x="1801019" y="796786"/>
                </a:lnTo>
                <a:lnTo>
                  <a:pt x="1794272" y="801155"/>
                </a:lnTo>
                <a:lnTo>
                  <a:pt x="1787128" y="805922"/>
                </a:lnTo>
                <a:lnTo>
                  <a:pt x="1778397" y="810688"/>
                </a:lnTo>
                <a:lnTo>
                  <a:pt x="1769269" y="815852"/>
                </a:lnTo>
                <a:lnTo>
                  <a:pt x="1747044" y="826179"/>
                </a:lnTo>
                <a:lnTo>
                  <a:pt x="1720056" y="838492"/>
                </a:lnTo>
                <a:lnTo>
                  <a:pt x="1687910" y="852394"/>
                </a:lnTo>
                <a:lnTo>
                  <a:pt x="1650206" y="868680"/>
                </a:lnTo>
                <a:lnTo>
                  <a:pt x="1607741" y="888142"/>
                </a:lnTo>
                <a:lnTo>
                  <a:pt x="1568450" y="905619"/>
                </a:lnTo>
                <a:lnTo>
                  <a:pt x="1553766" y="911975"/>
                </a:lnTo>
                <a:lnTo>
                  <a:pt x="1541463" y="916344"/>
                </a:lnTo>
                <a:lnTo>
                  <a:pt x="1531144" y="919521"/>
                </a:lnTo>
                <a:lnTo>
                  <a:pt x="1526778" y="920713"/>
                </a:lnTo>
                <a:lnTo>
                  <a:pt x="1522810" y="921507"/>
                </a:lnTo>
                <a:lnTo>
                  <a:pt x="1518841" y="921905"/>
                </a:lnTo>
                <a:lnTo>
                  <a:pt x="1514872" y="921905"/>
                </a:lnTo>
                <a:lnTo>
                  <a:pt x="1511697" y="921507"/>
                </a:lnTo>
                <a:lnTo>
                  <a:pt x="1508522" y="921110"/>
                </a:lnTo>
                <a:lnTo>
                  <a:pt x="1505347" y="920316"/>
                </a:lnTo>
                <a:lnTo>
                  <a:pt x="1502569" y="919521"/>
                </a:lnTo>
                <a:lnTo>
                  <a:pt x="1496219" y="916344"/>
                </a:lnTo>
                <a:lnTo>
                  <a:pt x="1489869" y="912769"/>
                </a:lnTo>
                <a:lnTo>
                  <a:pt x="1482328" y="907605"/>
                </a:lnTo>
                <a:lnTo>
                  <a:pt x="1472803" y="902045"/>
                </a:lnTo>
                <a:lnTo>
                  <a:pt x="1462485" y="895689"/>
                </a:lnTo>
                <a:lnTo>
                  <a:pt x="1449785" y="888540"/>
                </a:lnTo>
                <a:lnTo>
                  <a:pt x="1433910" y="880993"/>
                </a:lnTo>
                <a:lnTo>
                  <a:pt x="1425178" y="876624"/>
                </a:lnTo>
                <a:lnTo>
                  <a:pt x="1415653" y="870666"/>
                </a:lnTo>
                <a:lnTo>
                  <a:pt x="1404541" y="863516"/>
                </a:lnTo>
                <a:lnTo>
                  <a:pt x="1393428" y="854778"/>
                </a:lnTo>
                <a:lnTo>
                  <a:pt x="1381522" y="845642"/>
                </a:lnTo>
                <a:lnTo>
                  <a:pt x="1368822" y="834917"/>
                </a:lnTo>
                <a:lnTo>
                  <a:pt x="1355725" y="823796"/>
                </a:lnTo>
                <a:lnTo>
                  <a:pt x="1342231" y="811483"/>
                </a:lnTo>
                <a:lnTo>
                  <a:pt x="1314053" y="785267"/>
                </a:lnTo>
                <a:lnTo>
                  <a:pt x="1284288" y="757463"/>
                </a:lnTo>
                <a:lnTo>
                  <a:pt x="1254522" y="728468"/>
                </a:lnTo>
                <a:lnTo>
                  <a:pt x="1225153" y="698677"/>
                </a:lnTo>
                <a:lnTo>
                  <a:pt x="1167606" y="642275"/>
                </a:lnTo>
                <a:lnTo>
                  <a:pt x="1141016" y="616457"/>
                </a:lnTo>
                <a:lnTo>
                  <a:pt x="1116806" y="593816"/>
                </a:lnTo>
                <a:lnTo>
                  <a:pt x="1105694" y="583886"/>
                </a:lnTo>
                <a:lnTo>
                  <a:pt x="1094978" y="574751"/>
                </a:lnTo>
                <a:lnTo>
                  <a:pt x="1085453" y="567204"/>
                </a:lnTo>
                <a:lnTo>
                  <a:pt x="1077119" y="560451"/>
                </a:lnTo>
                <a:lnTo>
                  <a:pt x="1069181" y="554890"/>
                </a:lnTo>
                <a:lnTo>
                  <a:pt x="1062435" y="551316"/>
                </a:lnTo>
                <a:lnTo>
                  <a:pt x="1056878" y="548535"/>
                </a:lnTo>
                <a:lnTo>
                  <a:pt x="1054100" y="547741"/>
                </a:lnTo>
                <a:lnTo>
                  <a:pt x="1052116" y="547741"/>
                </a:lnTo>
                <a:lnTo>
                  <a:pt x="1042591" y="547741"/>
                </a:lnTo>
                <a:lnTo>
                  <a:pt x="1028700" y="548535"/>
                </a:lnTo>
                <a:lnTo>
                  <a:pt x="992585" y="550918"/>
                </a:lnTo>
                <a:lnTo>
                  <a:pt x="949325" y="553302"/>
                </a:lnTo>
                <a:lnTo>
                  <a:pt x="902494" y="556479"/>
                </a:lnTo>
                <a:lnTo>
                  <a:pt x="820341" y="562835"/>
                </a:lnTo>
                <a:lnTo>
                  <a:pt x="784622" y="566012"/>
                </a:lnTo>
                <a:lnTo>
                  <a:pt x="760810" y="542180"/>
                </a:lnTo>
                <a:lnTo>
                  <a:pt x="755650" y="532250"/>
                </a:lnTo>
                <a:lnTo>
                  <a:pt x="752078" y="521526"/>
                </a:lnTo>
                <a:lnTo>
                  <a:pt x="748506" y="511596"/>
                </a:lnTo>
                <a:lnTo>
                  <a:pt x="746522" y="500871"/>
                </a:lnTo>
                <a:lnTo>
                  <a:pt x="745331" y="490544"/>
                </a:lnTo>
                <a:lnTo>
                  <a:pt x="744935" y="480217"/>
                </a:lnTo>
                <a:lnTo>
                  <a:pt x="745728" y="470287"/>
                </a:lnTo>
                <a:lnTo>
                  <a:pt x="746919" y="459959"/>
                </a:lnTo>
                <a:lnTo>
                  <a:pt x="748903" y="450029"/>
                </a:lnTo>
                <a:lnTo>
                  <a:pt x="752078" y="440099"/>
                </a:lnTo>
                <a:lnTo>
                  <a:pt x="755650" y="430566"/>
                </a:lnTo>
                <a:lnTo>
                  <a:pt x="760016" y="420636"/>
                </a:lnTo>
                <a:lnTo>
                  <a:pt x="765175" y="411501"/>
                </a:lnTo>
                <a:lnTo>
                  <a:pt x="771128" y="402365"/>
                </a:lnTo>
                <a:lnTo>
                  <a:pt x="777875" y="393229"/>
                </a:lnTo>
                <a:lnTo>
                  <a:pt x="785019" y="384888"/>
                </a:lnTo>
                <a:lnTo>
                  <a:pt x="749697" y="362645"/>
                </a:lnTo>
                <a:lnTo>
                  <a:pt x="711994" y="339210"/>
                </a:lnTo>
                <a:lnTo>
                  <a:pt x="648494" y="300682"/>
                </a:lnTo>
                <a:lnTo>
                  <a:pt x="635000" y="307037"/>
                </a:lnTo>
                <a:lnTo>
                  <a:pt x="617538" y="316172"/>
                </a:lnTo>
                <a:lnTo>
                  <a:pt x="596503" y="327691"/>
                </a:lnTo>
                <a:lnTo>
                  <a:pt x="572294" y="341593"/>
                </a:lnTo>
                <a:lnTo>
                  <a:pt x="545306" y="357879"/>
                </a:lnTo>
                <a:lnTo>
                  <a:pt x="531019" y="367014"/>
                </a:lnTo>
                <a:lnTo>
                  <a:pt x="516335" y="377341"/>
                </a:lnTo>
                <a:lnTo>
                  <a:pt x="500856" y="387669"/>
                </a:lnTo>
                <a:lnTo>
                  <a:pt x="484585" y="399187"/>
                </a:lnTo>
                <a:lnTo>
                  <a:pt x="467915" y="411501"/>
                </a:lnTo>
                <a:lnTo>
                  <a:pt x="450850" y="424211"/>
                </a:lnTo>
                <a:lnTo>
                  <a:pt x="438150" y="434141"/>
                </a:lnTo>
                <a:lnTo>
                  <a:pt x="432990" y="439702"/>
                </a:lnTo>
                <a:lnTo>
                  <a:pt x="415131" y="456782"/>
                </a:lnTo>
                <a:lnTo>
                  <a:pt x="398859" y="473464"/>
                </a:lnTo>
                <a:lnTo>
                  <a:pt x="382984" y="490544"/>
                </a:lnTo>
                <a:lnTo>
                  <a:pt x="368300" y="506829"/>
                </a:lnTo>
                <a:lnTo>
                  <a:pt x="354409" y="523909"/>
                </a:lnTo>
                <a:lnTo>
                  <a:pt x="341312" y="539797"/>
                </a:lnTo>
                <a:lnTo>
                  <a:pt x="329009" y="555685"/>
                </a:lnTo>
                <a:lnTo>
                  <a:pt x="317500" y="570779"/>
                </a:lnTo>
                <a:lnTo>
                  <a:pt x="387350" y="732042"/>
                </a:lnTo>
                <a:lnTo>
                  <a:pt x="401240" y="724098"/>
                </a:lnTo>
                <a:lnTo>
                  <a:pt x="406400" y="721318"/>
                </a:lnTo>
                <a:lnTo>
                  <a:pt x="413147" y="720523"/>
                </a:lnTo>
                <a:lnTo>
                  <a:pt x="419497" y="719729"/>
                </a:lnTo>
                <a:lnTo>
                  <a:pt x="425053" y="719729"/>
                </a:lnTo>
                <a:lnTo>
                  <a:pt x="430609" y="720523"/>
                </a:lnTo>
                <a:lnTo>
                  <a:pt x="436165" y="721715"/>
                </a:lnTo>
                <a:lnTo>
                  <a:pt x="441325" y="722907"/>
                </a:lnTo>
                <a:lnTo>
                  <a:pt x="446484" y="724495"/>
                </a:lnTo>
                <a:lnTo>
                  <a:pt x="450850" y="726482"/>
                </a:lnTo>
                <a:lnTo>
                  <a:pt x="455215" y="729262"/>
                </a:lnTo>
                <a:lnTo>
                  <a:pt x="459581" y="731645"/>
                </a:lnTo>
                <a:lnTo>
                  <a:pt x="463550" y="734823"/>
                </a:lnTo>
                <a:lnTo>
                  <a:pt x="467519" y="738000"/>
                </a:lnTo>
                <a:lnTo>
                  <a:pt x="474265" y="744753"/>
                </a:lnTo>
                <a:lnTo>
                  <a:pt x="481013" y="752300"/>
                </a:lnTo>
                <a:lnTo>
                  <a:pt x="486966" y="759846"/>
                </a:lnTo>
                <a:lnTo>
                  <a:pt x="492125" y="768188"/>
                </a:lnTo>
                <a:lnTo>
                  <a:pt x="502047" y="783281"/>
                </a:lnTo>
                <a:lnTo>
                  <a:pt x="506413" y="790034"/>
                </a:lnTo>
                <a:lnTo>
                  <a:pt x="510778" y="795992"/>
                </a:lnTo>
                <a:lnTo>
                  <a:pt x="515541" y="800361"/>
                </a:lnTo>
                <a:lnTo>
                  <a:pt x="517525" y="802744"/>
                </a:lnTo>
                <a:lnTo>
                  <a:pt x="519510" y="803936"/>
                </a:lnTo>
                <a:lnTo>
                  <a:pt x="525860" y="807511"/>
                </a:lnTo>
                <a:lnTo>
                  <a:pt x="531416" y="811483"/>
                </a:lnTo>
                <a:lnTo>
                  <a:pt x="536972" y="815852"/>
                </a:lnTo>
                <a:lnTo>
                  <a:pt x="541735" y="819427"/>
                </a:lnTo>
                <a:lnTo>
                  <a:pt x="550466" y="827371"/>
                </a:lnTo>
                <a:lnTo>
                  <a:pt x="558006" y="834917"/>
                </a:lnTo>
                <a:lnTo>
                  <a:pt x="564356" y="843259"/>
                </a:lnTo>
                <a:lnTo>
                  <a:pt x="569516" y="850806"/>
                </a:lnTo>
                <a:lnTo>
                  <a:pt x="573881" y="858352"/>
                </a:lnTo>
                <a:lnTo>
                  <a:pt x="577850" y="865899"/>
                </a:lnTo>
                <a:lnTo>
                  <a:pt x="584597" y="879404"/>
                </a:lnTo>
                <a:lnTo>
                  <a:pt x="587375" y="885759"/>
                </a:lnTo>
                <a:lnTo>
                  <a:pt x="590550" y="891717"/>
                </a:lnTo>
                <a:lnTo>
                  <a:pt x="594122" y="896881"/>
                </a:lnTo>
                <a:lnTo>
                  <a:pt x="598091" y="901250"/>
                </a:lnTo>
                <a:lnTo>
                  <a:pt x="602456" y="905619"/>
                </a:lnTo>
                <a:lnTo>
                  <a:pt x="604838" y="907208"/>
                </a:lnTo>
                <a:lnTo>
                  <a:pt x="607616" y="908797"/>
                </a:lnTo>
                <a:lnTo>
                  <a:pt x="613569" y="912372"/>
                </a:lnTo>
                <a:lnTo>
                  <a:pt x="618728" y="915549"/>
                </a:lnTo>
                <a:lnTo>
                  <a:pt x="624285" y="919124"/>
                </a:lnTo>
                <a:lnTo>
                  <a:pt x="629047" y="922699"/>
                </a:lnTo>
                <a:lnTo>
                  <a:pt x="633413" y="926274"/>
                </a:lnTo>
                <a:lnTo>
                  <a:pt x="637778" y="929849"/>
                </a:lnTo>
                <a:lnTo>
                  <a:pt x="645319" y="938190"/>
                </a:lnTo>
                <a:lnTo>
                  <a:pt x="651669" y="946134"/>
                </a:lnTo>
                <a:lnTo>
                  <a:pt x="657622" y="954078"/>
                </a:lnTo>
                <a:lnTo>
                  <a:pt x="661988" y="962022"/>
                </a:lnTo>
                <a:lnTo>
                  <a:pt x="665956" y="969966"/>
                </a:lnTo>
                <a:lnTo>
                  <a:pt x="669528" y="977116"/>
                </a:lnTo>
                <a:lnTo>
                  <a:pt x="671910" y="983868"/>
                </a:lnTo>
                <a:lnTo>
                  <a:pt x="673894" y="990223"/>
                </a:lnTo>
                <a:lnTo>
                  <a:pt x="675085" y="995784"/>
                </a:lnTo>
                <a:lnTo>
                  <a:pt x="677069" y="1003331"/>
                </a:lnTo>
                <a:lnTo>
                  <a:pt x="677466" y="1006509"/>
                </a:lnTo>
                <a:lnTo>
                  <a:pt x="681038" y="1008892"/>
                </a:lnTo>
                <a:lnTo>
                  <a:pt x="691356" y="1016439"/>
                </a:lnTo>
                <a:lnTo>
                  <a:pt x="698103" y="1021999"/>
                </a:lnTo>
                <a:lnTo>
                  <a:pt x="705644" y="1028752"/>
                </a:lnTo>
                <a:lnTo>
                  <a:pt x="713185" y="1036299"/>
                </a:lnTo>
                <a:lnTo>
                  <a:pt x="721519" y="1045037"/>
                </a:lnTo>
                <a:lnTo>
                  <a:pt x="729456" y="1055364"/>
                </a:lnTo>
                <a:lnTo>
                  <a:pt x="733425" y="1060925"/>
                </a:lnTo>
                <a:lnTo>
                  <a:pt x="737394" y="1066486"/>
                </a:lnTo>
                <a:lnTo>
                  <a:pt x="740966" y="1072047"/>
                </a:lnTo>
                <a:lnTo>
                  <a:pt x="744538" y="1078005"/>
                </a:lnTo>
                <a:lnTo>
                  <a:pt x="747316" y="1084757"/>
                </a:lnTo>
                <a:lnTo>
                  <a:pt x="750094" y="1091112"/>
                </a:lnTo>
                <a:lnTo>
                  <a:pt x="753269" y="1097865"/>
                </a:lnTo>
                <a:lnTo>
                  <a:pt x="755253" y="1105014"/>
                </a:lnTo>
                <a:lnTo>
                  <a:pt x="757635" y="1112164"/>
                </a:lnTo>
                <a:lnTo>
                  <a:pt x="759222" y="1120108"/>
                </a:lnTo>
                <a:lnTo>
                  <a:pt x="760016" y="1128052"/>
                </a:lnTo>
                <a:lnTo>
                  <a:pt x="760810" y="1135599"/>
                </a:lnTo>
                <a:lnTo>
                  <a:pt x="760810" y="1143940"/>
                </a:lnTo>
                <a:lnTo>
                  <a:pt x="760413" y="1152281"/>
                </a:lnTo>
                <a:lnTo>
                  <a:pt x="760016" y="1157048"/>
                </a:lnTo>
                <a:lnTo>
                  <a:pt x="759222" y="1162211"/>
                </a:lnTo>
                <a:lnTo>
                  <a:pt x="756841" y="1171347"/>
                </a:lnTo>
                <a:lnTo>
                  <a:pt x="753666" y="1181277"/>
                </a:lnTo>
                <a:lnTo>
                  <a:pt x="749697" y="1190016"/>
                </a:lnTo>
                <a:lnTo>
                  <a:pt x="744935" y="1199151"/>
                </a:lnTo>
                <a:lnTo>
                  <a:pt x="739378" y="1207492"/>
                </a:lnTo>
                <a:lnTo>
                  <a:pt x="733028" y="1216628"/>
                </a:lnTo>
                <a:lnTo>
                  <a:pt x="726281" y="1224572"/>
                </a:lnTo>
                <a:lnTo>
                  <a:pt x="864394" y="1334200"/>
                </a:lnTo>
                <a:lnTo>
                  <a:pt x="871538" y="1340158"/>
                </a:lnTo>
                <a:lnTo>
                  <a:pt x="871935" y="1340555"/>
                </a:lnTo>
                <a:lnTo>
                  <a:pt x="872728" y="1340555"/>
                </a:lnTo>
                <a:lnTo>
                  <a:pt x="891381" y="1356046"/>
                </a:lnTo>
                <a:lnTo>
                  <a:pt x="908050" y="1369153"/>
                </a:lnTo>
                <a:lnTo>
                  <a:pt x="915194" y="1374317"/>
                </a:lnTo>
                <a:lnTo>
                  <a:pt x="921941" y="1379083"/>
                </a:lnTo>
                <a:lnTo>
                  <a:pt x="927894" y="1382658"/>
                </a:lnTo>
                <a:lnTo>
                  <a:pt x="933847" y="1386233"/>
                </a:lnTo>
                <a:lnTo>
                  <a:pt x="939006" y="1388219"/>
                </a:lnTo>
                <a:lnTo>
                  <a:pt x="944563" y="1389808"/>
                </a:lnTo>
                <a:lnTo>
                  <a:pt x="949722" y="1390205"/>
                </a:lnTo>
                <a:lnTo>
                  <a:pt x="954881" y="1390205"/>
                </a:lnTo>
                <a:lnTo>
                  <a:pt x="960041" y="1389411"/>
                </a:lnTo>
                <a:lnTo>
                  <a:pt x="965200" y="1387822"/>
                </a:lnTo>
                <a:lnTo>
                  <a:pt x="971153" y="1385041"/>
                </a:lnTo>
                <a:lnTo>
                  <a:pt x="977106" y="1381467"/>
                </a:lnTo>
                <a:lnTo>
                  <a:pt x="983456" y="1376700"/>
                </a:lnTo>
                <a:lnTo>
                  <a:pt x="990203" y="1371934"/>
                </a:lnTo>
                <a:lnTo>
                  <a:pt x="994966" y="1367962"/>
                </a:lnTo>
                <a:lnTo>
                  <a:pt x="998538" y="1364387"/>
                </a:lnTo>
                <a:lnTo>
                  <a:pt x="1002506" y="1360415"/>
                </a:lnTo>
                <a:lnTo>
                  <a:pt x="1005285" y="1356443"/>
                </a:lnTo>
                <a:lnTo>
                  <a:pt x="1008063" y="1353265"/>
                </a:lnTo>
                <a:lnTo>
                  <a:pt x="1009650" y="1349691"/>
                </a:lnTo>
                <a:lnTo>
                  <a:pt x="1010841" y="1346513"/>
                </a:lnTo>
                <a:lnTo>
                  <a:pt x="1011238" y="1343732"/>
                </a:lnTo>
                <a:lnTo>
                  <a:pt x="1011238" y="1341746"/>
                </a:lnTo>
                <a:lnTo>
                  <a:pt x="1010841" y="1339760"/>
                </a:lnTo>
                <a:lnTo>
                  <a:pt x="1009650" y="1336980"/>
                </a:lnTo>
                <a:lnTo>
                  <a:pt x="1008460" y="1334994"/>
                </a:lnTo>
                <a:lnTo>
                  <a:pt x="1007269" y="1334200"/>
                </a:lnTo>
                <a:lnTo>
                  <a:pt x="972344" y="1296466"/>
                </a:lnTo>
                <a:lnTo>
                  <a:pt x="846138" y="1173333"/>
                </a:lnTo>
                <a:lnTo>
                  <a:pt x="843756" y="1170950"/>
                </a:lnTo>
                <a:lnTo>
                  <a:pt x="841772" y="1168169"/>
                </a:lnTo>
                <a:lnTo>
                  <a:pt x="839788" y="1164992"/>
                </a:lnTo>
                <a:lnTo>
                  <a:pt x="838200" y="1162211"/>
                </a:lnTo>
                <a:lnTo>
                  <a:pt x="837010" y="1158637"/>
                </a:lnTo>
                <a:lnTo>
                  <a:pt x="836216" y="1155856"/>
                </a:lnTo>
                <a:lnTo>
                  <a:pt x="835819" y="1152281"/>
                </a:lnTo>
                <a:lnTo>
                  <a:pt x="835422" y="1149104"/>
                </a:lnTo>
                <a:lnTo>
                  <a:pt x="835819" y="1145529"/>
                </a:lnTo>
                <a:lnTo>
                  <a:pt x="836216" y="1142351"/>
                </a:lnTo>
                <a:lnTo>
                  <a:pt x="836613" y="1138777"/>
                </a:lnTo>
                <a:lnTo>
                  <a:pt x="837803" y="1135996"/>
                </a:lnTo>
                <a:lnTo>
                  <a:pt x="839391" y="1132421"/>
                </a:lnTo>
                <a:lnTo>
                  <a:pt x="840978" y="1129641"/>
                </a:lnTo>
                <a:lnTo>
                  <a:pt x="842963" y="1126861"/>
                </a:lnTo>
                <a:lnTo>
                  <a:pt x="845741" y="1124080"/>
                </a:lnTo>
                <a:lnTo>
                  <a:pt x="848122" y="1121697"/>
                </a:lnTo>
                <a:lnTo>
                  <a:pt x="850900" y="1119314"/>
                </a:lnTo>
                <a:lnTo>
                  <a:pt x="854075" y="1117725"/>
                </a:lnTo>
                <a:lnTo>
                  <a:pt x="856853" y="1116136"/>
                </a:lnTo>
                <a:lnTo>
                  <a:pt x="860028" y="1115342"/>
                </a:lnTo>
                <a:lnTo>
                  <a:pt x="863203" y="1114547"/>
                </a:lnTo>
                <a:lnTo>
                  <a:pt x="866775" y="1113753"/>
                </a:lnTo>
                <a:lnTo>
                  <a:pt x="869950" y="1113753"/>
                </a:lnTo>
                <a:lnTo>
                  <a:pt x="873522" y="1113753"/>
                </a:lnTo>
                <a:lnTo>
                  <a:pt x="876697" y="1114150"/>
                </a:lnTo>
                <a:lnTo>
                  <a:pt x="879872" y="1114944"/>
                </a:lnTo>
                <a:lnTo>
                  <a:pt x="883047" y="1116136"/>
                </a:lnTo>
                <a:lnTo>
                  <a:pt x="886222" y="1117328"/>
                </a:lnTo>
                <a:lnTo>
                  <a:pt x="889000" y="1118916"/>
                </a:lnTo>
                <a:lnTo>
                  <a:pt x="891778" y="1121300"/>
                </a:lnTo>
                <a:lnTo>
                  <a:pt x="894953" y="1123286"/>
                </a:lnTo>
                <a:lnTo>
                  <a:pt x="1063625" y="1287330"/>
                </a:lnTo>
                <a:lnTo>
                  <a:pt x="1063625" y="1286933"/>
                </a:lnTo>
                <a:lnTo>
                  <a:pt x="1071563" y="1294877"/>
                </a:lnTo>
                <a:lnTo>
                  <a:pt x="1073944" y="1298054"/>
                </a:lnTo>
                <a:lnTo>
                  <a:pt x="1092200" y="1315531"/>
                </a:lnTo>
                <a:lnTo>
                  <a:pt x="1110060" y="1332611"/>
                </a:lnTo>
                <a:lnTo>
                  <a:pt x="1117203" y="1339760"/>
                </a:lnTo>
                <a:lnTo>
                  <a:pt x="1123950" y="1345718"/>
                </a:lnTo>
                <a:lnTo>
                  <a:pt x="1130300" y="1350485"/>
                </a:lnTo>
                <a:lnTo>
                  <a:pt x="1135460" y="1354060"/>
                </a:lnTo>
                <a:lnTo>
                  <a:pt x="1141016" y="1356443"/>
                </a:lnTo>
                <a:lnTo>
                  <a:pt x="1145778" y="1358429"/>
                </a:lnTo>
                <a:lnTo>
                  <a:pt x="1150938" y="1359223"/>
                </a:lnTo>
                <a:lnTo>
                  <a:pt x="1155303" y="1358826"/>
                </a:lnTo>
                <a:lnTo>
                  <a:pt x="1160066" y="1357635"/>
                </a:lnTo>
                <a:lnTo>
                  <a:pt x="1164828" y="1354854"/>
                </a:lnTo>
                <a:lnTo>
                  <a:pt x="1169591" y="1351677"/>
                </a:lnTo>
                <a:lnTo>
                  <a:pt x="1175147" y="1347307"/>
                </a:lnTo>
                <a:lnTo>
                  <a:pt x="1181100" y="1341746"/>
                </a:lnTo>
                <a:lnTo>
                  <a:pt x="1187847" y="1335788"/>
                </a:lnTo>
                <a:lnTo>
                  <a:pt x="1193403" y="1330228"/>
                </a:lnTo>
                <a:lnTo>
                  <a:pt x="1198166" y="1324667"/>
                </a:lnTo>
                <a:lnTo>
                  <a:pt x="1201738" y="1319106"/>
                </a:lnTo>
                <a:lnTo>
                  <a:pt x="1205310" y="1313942"/>
                </a:lnTo>
                <a:lnTo>
                  <a:pt x="1207294" y="1309176"/>
                </a:lnTo>
                <a:lnTo>
                  <a:pt x="1209278" y="1304807"/>
                </a:lnTo>
                <a:lnTo>
                  <a:pt x="1210469" y="1300835"/>
                </a:lnTo>
                <a:lnTo>
                  <a:pt x="1211263" y="1297260"/>
                </a:lnTo>
                <a:lnTo>
                  <a:pt x="1211660" y="1293288"/>
                </a:lnTo>
                <a:lnTo>
                  <a:pt x="1211660" y="1290507"/>
                </a:lnTo>
                <a:lnTo>
                  <a:pt x="1211263" y="1287330"/>
                </a:lnTo>
                <a:lnTo>
                  <a:pt x="1210072" y="1284947"/>
                </a:lnTo>
                <a:lnTo>
                  <a:pt x="1208485" y="1280180"/>
                </a:lnTo>
                <a:lnTo>
                  <a:pt x="1206897" y="1277400"/>
                </a:lnTo>
                <a:lnTo>
                  <a:pt x="1161653" y="1233310"/>
                </a:lnTo>
                <a:lnTo>
                  <a:pt x="1159272" y="1230530"/>
                </a:lnTo>
                <a:lnTo>
                  <a:pt x="1156494" y="1227352"/>
                </a:lnTo>
                <a:lnTo>
                  <a:pt x="1154906" y="1224175"/>
                </a:lnTo>
                <a:lnTo>
                  <a:pt x="1153319" y="1220600"/>
                </a:lnTo>
                <a:lnTo>
                  <a:pt x="927894" y="1004920"/>
                </a:lnTo>
                <a:lnTo>
                  <a:pt x="925116" y="1002139"/>
                </a:lnTo>
                <a:lnTo>
                  <a:pt x="923131" y="999359"/>
                </a:lnTo>
                <a:lnTo>
                  <a:pt x="921544" y="996181"/>
                </a:lnTo>
                <a:lnTo>
                  <a:pt x="919560" y="993401"/>
                </a:lnTo>
                <a:lnTo>
                  <a:pt x="918369" y="989826"/>
                </a:lnTo>
                <a:lnTo>
                  <a:pt x="917575" y="986648"/>
                </a:lnTo>
                <a:lnTo>
                  <a:pt x="917178" y="983074"/>
                </a:lnTo>
                <a:lnTo>
                  <a:pt x="916781" y="979896"/>
                </a:lnTo>
                <a:lnTo>
                  <a:pt x="916781" y="976321"/>
                </a:lnTo>
                <a:lnTo>
                  <a:pt x="917178" y="973144"/>
                </a:lnTo>
                <a:lnTo>
                  <a:pt x="917972" y="969569"/>
                </a:lnTo>
                <a:lnTo>
                  <a:pt x="919163" y="966391"/>
                </a:lnTo>
                <a:lnTo>
                  <a:pt x="920750" y="962816"/>
                </a:lnTo>
                <a:lnTo>
                  <a:pt x="922338" y="960036"/>
                </a:lnTo>
                <a:lnTo>
                  <a:pt x="924322" y="956858"/>
                </a:lnTo>
                <a:lnTo>
                  <a:pt x="927100" y="954078"/>
                </a:lnTo>
                <a:lnTo>
                  <a:pt x="929481" y="952092"/>
                </a:lnTo>
                <a:lnTo>
                  <a:pt x="932260" y="949311"/>
                </a:lnTo>
                <a:lnTo>
                  <a:pt x="935435" y="947723"/>
                </a:lnTo>
                <a:lnTo>
                  <a:pt x="938213" y="946134"/>
                </a:lnTo>
                <a:lnTo>
                  <a:pt x="941785" y="944942"/>
                </a:lnTo>
                <a:lnTo>
                  <a:pt x="944960" y="944148"/>
                </a:lnTo>
                <a:lnTo>
                  <a:pt x="948531" y="943353"/>
                </a:lnTo>
                <a:lnTo>
                  <a:pt x="951706" y="942956"/>
                </a:lnTo>
                <a:lnTo>
                  <a:pt x="955278" y="942956"/>
                </a:lnTo>
                <a:lnTo>
                  <a:pt x="958453" y="943353"/>
                </a:lnTo>
                <a:lnTo>
                  <a:pt x="962025" y="944545"/>
                </a:lnTo>
                <a:lnTo>
                  <a:pt x="965200" y="945737"/>
                </a:lnTo>
                <a:lnTo>
                  <a:pt x="968772" y="946928"/>
                </a:lnTo>
                <a:lnTo>
                  <a:pt x="971550" y="948517"/>
                </a:lnTo>
                <a:lnTo>
                  <a:pt x="974725" y="950900"/>
                </a:lnTo>
                <a:lnTo>
                  <a:pt x="977503" y="953284"/>
                </a:lnTo>
                <a:lnTo>
                  <a:pt x="1214041" y="1179291"/>
                </a:lnTo>
                <a:lnTo>
                  <a:pt x="1216819" y="1182469"/>
                </a:lnTo>
                <a:lnTo>
                  <a:pt x="1235472" y="1199946"/>
                </a:lnTo>
                <a:lnTo>
                  <a:pt x="1254125" y="1217422"/>
                </a:lnTo>
                <a:lnTo>
                  <a:pt x="1262063" y="1224572"/>
                </a:lnTo>
                <a:lnTo>
                  <a:pt x="1268810" y="1230530"/>
                </a:lnTo>
                <a:lnTo>
                  <a:pt x="1275556" y="1235694"/>
                </a:lnTo>
                <a:lnTo>
                  <a:pt x="1281510" y="1239269"/>
                </a:lnTo>
                <a:lnTo>
                  <a:pt x="1287066" y="1242049"/>
                </a:lnTo>
                <a:lnTo>
                  <a:pt x="1292622" y="1244035"/>
                </a:lnTo>
                <a:lnTo>
                  <a:pt x="1297385" y="1244432"/>
                </a:lnTo>
                <a:lnTo>
                  <a:pt x="1299766" y="1244432"/>
                </a:lnTo>
                <a:lnTo>
                  <a:pt x="1302147" y="1244035"/>
                </a:lnTo>
                <a:lnTo>
                  <a:pt x="1307306" y="1242843"/>
                </a:lnTo>
                <a:lnTo>
                  <a:pt x="1312863" y="1240063"/>
                </a:lnTo>
                <a:lnTo>
                  <a:pt x="1317625" y="1236885"/>
                </a:lnTo>
                <a:lnTo>
                  <a:pt x="1323578" y="1232516"/>
                </a:lnTo>
                <a:lnTo>
                  <a:pt x="1329928" y="1226955"/>
                </a:lnTo>
                <a:lnTo>
                  <a:pt x="1336675" y="1220600"/>
                </a:lnTo>
                <a:lnTo>
                  <a:pt x="1343422" y="1213848"/>
                </a:lnTo>
                <a:lnTo>
                  <a:pt x="1348978" y="1207492"/>
                </a:lnTo>
                <a:lnTo>
                  <a:pt x="1352947" y="1201932"/>
                </a:lnTo>
                <a:lnTo>
                  <a:pt x="1356122" y="1196371"/>
                </a:lnTo>
                <a:lnTo>
                  <a:pt x="1358503" y="1191207"/>
                </a:lnTo>
                <a:lnTo>
                  <a:pt x="1360488" y="1186044"/>
                </a:lnTo>
                <a:lnTo>
                  <a:pt x="1361281" y="1182072"/>
                </a:lnTo>
                <a:lnTo>
                  <a:pt x="1361678" y="1178099"/>
                </a:lnTo>
                <a:lnTo>
                  <a:pt x="1361281" y="1174922"/>
                </a:lnTo>
                <a:lnTo>
                  <a:pt x="1360885" y="1171744"/>
                </a:lnTo>
                <a:lnTo>
                  <a:pt x="1359694" y="1168964"/>
                </a:lnTo>
                <a:lnTo>
                  <a:pt x="1359297" y="1166581"/>
                </a:lnTo>
                <a:lnTo>
                  <a:pt x="1357710" y="1164197"/>
                </a:lnTo>
                <a:lnTo>
                  <a:pt x="1356916" y="1163006"/>
                </a:lnTo>
                <a:lnTo>
                  <a:pt x="1309688" y="1118519"/>
                </a:lnTo>
                <a:lnTo>
                  <a:pt x="1307703" y="1116533"/>
                </a:lnTo>
                <a:lnTo>
                  <a:pt x="1306116" y="1114150"/>
                </a:lnTo>
                <a:lnTo>
                  <a:pt x="1302544" y="1108986"/>
                </a:lnTo>
                <a:lnTo>
                  <a:pt x="1299369" y="1105412"/>
                </a:lnTo>
                <a:lnTo>
                  <a:pt x="1279128" y="1084757"/>
                </a:lnTo>
                <a:lnTo>
                  <a:pt x="1278335" y="1084360"/>
                </a:lnTo>
                <a:lnTo>
                  <a:pt x="1048941" y="854778"/>
                </a:lnTo>
                <a:lnTo>
                  <a:pt x="1046163" y="851997"/>
                </a:lnTo>
                <a:lnTo>
                  <a:pt x="1044178" y="849217"/>
                </a:lnTo>
                <a:lnTo>
                  <a:pt x="1042591" y="846039"/>
                </a:lnTo>
                <a:lnTo>
                  <a:pt x="1041003" y="843259"/>
                </a:lnTo>
                <a:lnTo>
                  <a:pt x="1039813" y="839684"/>
                </a:lnTo>
                <a:lnTo>
                  <a:pt x="1039019" y="836506"/>
                </a:lnTo>
                <a:lnTo>
                  <a:pt x="1038622" y="832931"/>
                </a:lnTo>
                <a:lnTo>
                  <a:pt x="1038622" y="829754"/>
                </a:lnTo>
                <a:lnTo>
                  <a:pt x="1038622" y="826179"/>
                </a:lnTo>
                <a:lnTo>
                  <a:pt x="1039019" y="823001"/>
                </a:lnTo>
                <a:lnTo>
                  <a:pt x="1039813" y="819427"/>
                </a:lnTo>
                <a:lnTo>
                  <a:pt x="1041003" y="816249"/>
                </a:lnTo>
                <a:lnTo>
                  <a:pt x="1042591" y="813071"/>
                </a:lnTo>
                <a:lnTo>
                  <a:pt x="1044178" y="810291"/>
                </a:lnTo>
                <a:lnTo>
                  <a:pt x="1046163" y="807113"/>
                </a:lnTo>
                <a:lnTo>
                  <a:pt x="1048941" y="804730"/>
                </a:lnTo>
                <a:lnTo>
                  <a:pt x="1051719" y="802347"/>
                </a:lnTo>
                <a:lnTo>
                  <a:pt x="1054100" y="799964"/>
                </a:lnTo>
                <a:lnTo>
                  <a:pt x="1057672" y="798375"/>
                </a:lnTo>
                <a:lnTo>
                  <a:pt x="1060450" y="796786"/>
                </a:lnTo>
                <a:lnTo>
                  <a:pt x="1064022" y="795595"/>
                </a:lnTo>
                <a:lnTo>
                  <a:pt x="1067197" y="794800"/>
                </a:lnTo>
                <a:lnTo>
                  <a:pt x="1070769" y="794006"/>
                </a:lnTo>
                <a:lnTo>
                  <a:pt x="1073944" y="794006"/>
                </a:lnTo>
                <a:lnTo>
                  <a:pt x="1077516" y="794006"/>
                </a:lnTo>
                <a:lnTo>
                  <a:pt x="1080691" y="794800"/>
                </a:lnTo>
                <a:lnTo>
                  <a:pt x="1084263" y="795595"/>
                </a:lnTo>
                <a:lnTo>
                  <a:pt x="1087041" y="796786"/>
                </a:lnTo>
                <a:lnTo>
                  <a:pt x="1090613" y="798375"/>
                </a:lnTo>
                <a:lnTo>
                  <a:pt x="1093391" y="799964"/>
                </a:lnTo>
                <a:lnTo>
                  <a:pt x="1096566" y="802347"/>
                </a:lnTo>
                <a:lnTo>
                  <a:pt x="1098947" y="804730"/>
                </a:lnTo>
                <a:lnTo>
                  <a:pt x="1328738" y="1034313"/>
                </a:lnTo>
                <a:lnTo>
                  <a:pt x="1331119" y="1037093"/>
                </a:lnTo>
                <a:lnTo>
                  <a:pt x="1349375" y="1055364"/>
                </a:lnTo>
                <a:lnTo>
                  <a:pt x="1364456" y="1070061"/>
                </a:lnTo>
                <a:lnTo>
                  <a:pt x="1371600" y="1076813"/>
                </a:lnTo>
                <a:lnTo>
                  <a:pt x="1378347" y="1083168"/>
                </a:lnTo>
                <a:lnTo>
                  <a:pt x="1385094" y="1088729"/>
                </a:lnTo>
                <a:lnTo>
                  <a:pt x="1391444" y="1093496"/>
                </a:lnTo>
                <a:lnTo>
                  <a:pt x="1397397" y="1096673"/>
                </a:lnTo>
                <a:lnTo>
                  <a:pt x="1400175" y="1097865"/>
                </a:lnTo>
                <a:lnTo>
                  <a:pt x="1402953" y="1098659"/>
                </a:lnTo>
                <a:lnTo>
                  <a:pt x="1404541" y="1099056"/>
                </a:lnTo>
                <a:lnTo>
                  <a:pt x="1407716" y="1099851"/>
                </a:lnTo>
                <a:lnTo>
                  <a:pt x="1410891" y="1099056"/>
                </a:lnTo>
                <a:lnTo>
                  <a:pt x="1415653" y="1098262"/>
                </a:lnTo>
                <a:lnTo>
                  <a:pt x="1421210" y="1095879"/>
                </a:lnTo>
                <a:lnTo>
                  <a:pt x="1424385" y="1093893"/>
                </a:lnTo>
                <a:lnTo>
                  <a:pt x="1427956" y="1091112"/>
                </a:lnTo>
                <a:lnTo>
                  <a:pt x="1431528" y="1088729"/>
                </a:lnTo>
                <a:lnTo>
                  <a:pt x="1435894" y="1084757"/>
                </a:lnTo>
                <a:lnTo>
                  <a:pt x="1440260" y="1081182"/>
                </a:lnTo>
                <a:lnTo>
                  <a:pt x="1445419" y="1076019"/>
                </a:lnTo>
                <a:lnTo>
                  <a:pt x="1452166" y="1068869"/>
                </a:lnTo>
                <a:lnTo>
                  <a:pt x="1457325" y="1062514"/>
                </a:lnTo>
                <a:lnTo>
                  <a:pt x="1461294" y="1056159"/>
                </a:lnTo>
                <a:lnTo>
                  <a:pt x="1464866" y="1050201"/>
                </a:lnTo>
                <a:lnTo>
                  <a:pt x="1466850" y="1044640"/>
                </a:lnTo>
                <a:lnTo>
                  <a:pt x="1468835" y="1039873"/>
                </a:lnTo>
                <a:lnTo>
                  <a:pt x="1469628" y="1035504"/>
                </a:lnTo>
                <a:lnTo>
                  <a:pt x="1470025" y="1031135"/>
                </a:lnTo>
                <a:lnTo>
                  <a:pt x="1469628" y="1027560"/>
                </a:lnTo>
                <a:lnTo>
                  <a:pt x="1469231" y="1024383"/>
                </a:lnTo>
                <a:lnTo>
                  <a:pt x="1468041" y="1021602"/>
                </a:lnTo>
                <a:lnTo>
                  <a:pt x="1467247" y="1019616"/>
                </a:lnTo>
                <a:lnTo>
                  <a:pt x="1465660" y="1016041"/>
                </a:lnTo>
                <a:lnTo>
                  <a:pt x="1464866" y="1015247"/>
                </a:lnTo>
                <a:lnTo>
                  <a:pt x="1419225" y="969966"/>
                </a:lnTo>
                <a:lnTo>
                  <a:pt x="1416844" y="967583"/>
                </a:lnTo>
                <a:lnTo>
                  <a:pt x="1414860" y="964802"/>
                </a:lnTo>
                <a:lnTo>
                  <a:pt x="1412478" y="961625"/>
                </a:lnTo>
                <a:lnTo>
                  <a:pt x="1411288" y="958447"/>
                </a:lnTo>
                <a:lnTo>
                  <a:pt x="1410097" y="955270"/>
                </a:lnTo>
                <a:lnTo>
                  <a:pt x="1409303" y="952092"/>
                </a:lnTo>
                <a:lnTo>
                  <a:pt x="1408906" y="948517"/>
                </a:lnTo>
                <a:lnTo>
                  <a:pt x="1408510" y="945339"/>
                </a:lnTo>
                <a:lnTo>
                  <a:pt x="1408906" y="941765"/>
                </a:lnTo>
                <a:lnTo>
                  <a:pt x="1409303" y="938587"/>
                </a:lnTo>
                <a:lnTo>
                  <a:pt x="1410097" y="935012"/>
                </a:lnTo>
                <a:lnTo>
                  <a:pt x="1410891" y="931835"/>
                </a:lnTo>
                <a:lnTo>
                  <a:pt x="1412478" y="928657"/>
                </a:lnTo>
                <a:lnTo>
                  <a:pt x="1414463" y="925479"/>
                </a:lnTo>
                <a:lnTo>
                  <a:pt x="1416447" y="922302"/>
                </a:lnTo>
                <a:lnTo>
                  <a:pt x="1418828" y="919919"/>
                </a:lnTo>
                <a:lnTo>
                  <a:pt x="1421606" y="917535"/>
                </a:lnTo>
                <a:lnTo>
                  <a:pt x="1424385" y="915152"/>
                </a:lnTo>
                <a:lnTo>
                  <a:pt x="1427163" y="913563"/>
                </a:lnTo>
                <a:lnTo>
                  <a:pt x="1430338" y="911975"/>
                </a:lnTo>
                <a:lnTo>
                  <a:pt x="1433513" y="910783"/>
                </a:lnTo>
                <a:lnTo>
                  <a:pt x="1437085" y="909989"/>
                </a:lnTo>
                <a:lnTo>
                  <a:pt x="1440260" y="909194"/>
                </a:lnTo>
                <a:lnTo>
                  <a:pt x="1443831" y="909194"/>
                </a:lnTo>
                <a:lnTo>
                  <a:pt x="1447006" y="909194"/>
                </a:lnTo>
                <a:lnTo>
                  <a:pt x="1450578" y="909989"/>
                </a:lnTo>
                <a:lnTo>
                  <a:pt x="1453753" y="910783"/>
                </a:lnTo>
                <a:lnTo>
                  <a:pt x="1457325" y="911975"/>
                </a:lnTo>
                <a:lnTo>
                  <a:pt x="1460103" y="913166"/>
                </a:lnTo>
                <a:lnTo>
                  <a:pt x="1463278" y="914755"/>
                </a:lnTo>
                <a:lnTo>
                  <a:pt x="1466056" y="917138"/>
                </a:lnTo>
                <a:lnTo>
                  <a:pt x="1469231" y="919521"/>
                </a:lnTo>
                <a:lnTo>
                  <a:pt x="1516460" y="966391"/>
                </a:lnTo>
                <a:lnTo>
                  <a:pt x="1520825" y="971952"/>
                </a:lnTo>
                <a:lnTo>
                  <a:pt x="1525191" y="978307"/>
                </a:lnTo>
                <a:lnTo>
                  <a:pt x="1528763" y="985060"/>
                </a:lnTo>
                <a:lnTo>
                  <a:pt x="1532731" y="993004"/>
                </a:lnTo>
                <a:lnTo>
                  <a:pt x="1535510" y="1001345"/>
                </a:lnTo>
                <a:lnTo>
                  <a:pt x="1538288" y="1010481"/>
                </a:lnTo>
                <a:lnTo>
                  <a:pt x="1539875" y="1020411"/>
                </a:lnTo>
                <a:lnTo>
                  <a:pt x="1540272" y="1025574"/>
                </a:lnTo>
                <a:lnTo>
                  <a:pt x="1540272" y="1030738"/>
                </a:lnTo>
                <a:lnTo>
                  <a:pt x="1540272" y="1035901"/>
                </a:lnTo>
                <a:lnTo>
                  <a:pt x="1539875" y="1041462"/>
                </a:lnTo>
                <a:lnTo>
                  <a:pt x="1539478" y="1047023"/>
                </a:lnTo>
                <a:lnTo>
                  <a:pt x="1538685" y="1052981"/>
                </a:lnTo>
                <a:lnTo>
                  <a:pt x="1537494" y="1058145"/>
                </a:lnTo>
                <a:lnTo>
                  <a:pt x="1535510" y="1064103"/>
                </a:lnTo>
                <a:lnTo>
                  <a:pt x="1533525" y="1070061"/>
                </a:lnTo>
                <a:lnTo>
                  <a:pt x="1531144" y="1076416"/>
                </a:lnTo>
                <a:lnTo>
                  <a:pt x="1527969" y="1082374"/>
                </a:lnTo>
                <a:lnTo>
                  <a:pt x="1525191" y="1088729"/>
                </a:lnTo>
                <a:lnTo>
                  <a:pt x="1521222" y="1094687"/>
                </a:lnTo>
                <a:lnTo>
                  <a:pt x="1517253" y="1101042"/>
                </a:lnTo>
                <a:lnTo>
                  <a:pt x="1512491" y="1107398"/>
                </a:lnTo>
                <a:lnTo>
                  <a:pt x="1507331" y="1113753"/>
                </a:lnTo>
                <a:lnTo>
                  <a:pt x="1501775" y="1120108"/>
                </a:lnTo>
                <a:lnTo>
                  <a:pt x="1495822" y="1126066"/>
                </a:lnTo>
                <a:lnTo>
                  <a:pt x="1485900" y="1135599"/>
                </a:lnTo>
                <a:lnTo>
                  <a:pt x="1479550" y="1141160"/>
                </a:lnTo>
                <a:lnTo>
                  <a:pt x="1472010" y="1147118"/>
                </a:lnTo>
                <a:lnTo>
                  <a:pt x="1463675" y="1152679"/>
                </a:lnTo>
                <a:lnTo>
                  <a:pt x="1453753" y="1158239"/>
                </a:lnTo>
                <a:lnTo>
                  <a:pt x="1448991" y="1161020"/>
                </a:lnTo>
                <a:lnTo>
                  <a:pt x="1443435" y="1163403"/>
                </a:lnTo>
                <a:lnTo>
                  <a:pt x="1437878" y="1165389"/>
                </a:lnTo>
                <a:lnTo>
                  <a:pt x="1432322" y="1166978"/>
                </a:lnTo>
                <a:lnTo>
                  <a:pt x="1432719" y="1172539"/>
                </a:lnTo>
                <a:lnTo>
                  <a:pt x="1432719" y="1178497"/>
                </a:lnTo>
                <a:lnTo>
                  <a:pt x="1432719" y="1184852"/>
                </a:lnTo>
                <a:lnTo>
                  <a:pt x="1432322" y="1190810"/>
                </a:lnTo>
                <a:lnTo>
                  <a:pt x="1431131" y="1197165"/>
                </a:lnTo>
                <a:lnTo>
                  <a:pt x="1429941" y="1203520"/>
                </a:lnTo>
                <a:lnTo>
                  <a:pt x="1427956" y="1210273"/>
                </a:lnTo>
                <a:lnTo>
                  <a:pt x="1425575" y="1217025"/>
                </a:lnTo>
                <a:lnTo>
                  <a:pt x="1422797" y="1223778"/>
                </a:lnTo>
                <a:lnTo>
                  <a:pt x="1419225" y="1230530"/>
                </a:lnTo>
                <a:lnTo>
                  <a:pt x="1415653" y="1237283"/>
                </a:lnTo>
                <a:lnTo>
                  <a:pt x="1410891" y="1244432"/>
                </a:lnTo>
                <a:lnTo>
                  <a:pt x="1405731" y="1251185"/>
                </a:lnTo>
                <a:lnTo>
                  <a:pt x="1399778" y="1258334"/>
                </a:lnTo>
                <a:lnTo>
                  <a:pt x="1393428" y="1265484"/>
                </a:lnTo>
                <a:lnTo>
                  <a:pt x="1386285" y="1272633"/>
                </a:lnTo>
                <a:lnTo>
                  <a:pt x="1379935" y="1278194"/>
                </a:lnTo>
                <a:lnTo>
                  <a:pt x="1374378" y="1283755"/>
                </a:lnTo>
                <a:lnTo>
                  <a:pt x="1368028" y="1288124"/>
                </a:lnTo>
                <a:lnTo>
                  <a:pt x="1362075" y="1292891"/>
                </a:lnTo>
                <a:lnTo>
                  <a:pt x="1356519" y="1296863"/>
                </a:lnTo>
                <a:lnTo>
                  <a:pt x="1350566" y="1300040"/>
                </a:lnTo>
                <a:lnTo>
                  <a:pt x="1345010" y="1303615"/>
                </a:lnTo>
                <a:lnTo>
                  <a:pt x="1339453" y="1305998"/>
                </a:lnTo>
                <a:lnTo>
                  <a:pt x="1334294" y="1308382"/>
                </a:lnTo>
                <a:lnTo>
                  <a:pt x="1328738" y="1310765"/>
                </a:lnTo>
                <a:lnTo>
                  <a:pt x="1323181" y="1312354"/>
                </a:lnTo>
                <a:lnTo>
                  <a:pt x="1318022" y="1313545"/>
                </a:lnTo>
                <a:lnTo>
                  <a:pt x="1312863" y="1314737"/>
                </a:lnTo>
                <a:lnTo>
                  <a:pt x="1307703" y="1315134"/>
                </a:lnTo>
                <a:lnTo>
                  <a:pt x="1302544" y="1315531"/>
                </a:lnTo>
                <a:lnTo>
                  <a:pt x="1297781" y="1315928"/>
                </a:lnTo>
                <a:lnTo>
                  <a:pt x="1293019" y="1315531"/>
                </a:lnTo>
                <a:lnTo>
                  <a:pt x="1288256" y="1315134"/>
                </a:lnTo>
                <a:lnTo>
                  <a:pt x="1279128" y="1313545"/>
                </a:lnTo>
                <a:lnTo>
                  <a:pt x="1276747" y="1322284"/>
                </a:lnTo>
                <a:lnTo>
                  <a:pt x="1273969" y="1331022"/>
                </a:lnTo>
                <a:lnTo>
                  <a:pt x="1270000" y="1339760"/>
                </a:lnTo>
                <a:lnTo>
                  <a:pt x="1265635" y="1348499"/>
                </a:lnTo>
                <a:lnTo>
                  <a:pt x="1260078" y="1358032"/>
                </a:lnTo>
                <a:lnTo>
                  <a:pt x="1253331" y="1366770"/>
                </a:lnTo>
                <a:lnTo>
                  <a:pt x="1245394" y="1375906"/>
                </a:lnTo>
                <a:lnTo>
                  <a:pt x="1236266" y="1385439"/>
                </a:lnTo>
                <a:lnTo>
                  <a:pt x="1230313" y="1391397"/>
                </a:lnTo>
                <a:lnTo>
                  <a:pt x="1224756" y="1396163"/>
                </a:lnTo>
                <a:lnTo>
                  <a:pt x="1219200" y="1401327"/>
                </a:lnTo>
                <a:lnTo>
                  <a:pt x="1213247" y="1405696"/>
                </a:lnTo>
                <a:lnTo>
                  <a:pt x="1207691" y="1409271"/>
                </a:lnTo>
                <a:lnTo>
                  <a:pt x="1202135" y="1413243"/>
                </a:lnTo>
                <a:lnTo>
                  <a:pt x="1196578" y="1416023"/>
                </a:lnTo>
                <a:lnTo>
                  <a:pt x="1191419" y="1419201"/>
                </a:lnTo>
                <a:lnTo>
                  <a:pt x="1185863" y="1421584"/>
                </a:lnTo>
                <a:lnTo>
                  <a:pt x="1180703" y="1423173"/>
                </a:lnTo>
                <a:lnTo>
                  <a:pt x="1175544" y="1425159"/>
                </a:lnTo>
                <a:lnTo>
                  <a:pt x="1170781" y="1426748"/>
                </a:lnTo>
                <a:lnTo>
                  <a:pt x="1165622" y="1427542"/>
                </a:lnTo>
                <a:lnTo>
                  <a:pt x="1160463" y="1428336"/>
                </a:lnTo>
                <a:lnTo>
                  <a:pt x="1155700" y="1428734"/>
                </a:lnTo>
                <a:lnTo>
                  <a:pt x="1150938" y="1428734"/>
                </a:lnTo>
                <a:lnTo>
                  <a:pt x="1144588" y="1428734"/>
                </a:lnTo>
                <a:lnTo>
                  <a:pt x="1137841" y="1427939"/>
                </a:lnTo>
                <a:lnTo>
                  <a:pt x="1131491" y="1426748"/>
                </a:lnTo>
                <a:lnTo>
                  <a:pt x="1125538" y="1425159"/>
                </a:lnTo>
                <a:lnTo>
                  <a:pt x="1119188" y="1422776"/>
                </a:lnTo>
                <a:lnTo>
                  <a:pt x="1113235" y="1420392"/>
                </a:lnTo>
                <a:lnTo>
                  <a:pt x="1107281" y="1417215"/>
                </a:lnTo>
                <a:lnTo>
                  <a:pt x="1101725" y="1414037"/>
                </a:lnTo>
                <a:lnTo>
                  <a:pt x="1096566" y="1410462"/>
                </a:lnTo>
                <a:lnTo>
                  <a:pt x="1090613" y="1406888"/>
                </a:lnTo>
                <a:lnTo>
                  <a:pt x="1079897" y="1398943"/>
                </a:lnTo>
                <a:lnTo>
                  <a:pt x="1069975" y="1390205"/>
                </a:lnTo>
                <a:lnTo>
                  <a:pt x="1059656" y="1381069"/>
                </a:lnTo>
                <a:lnTo>
                  <a:pt x="1056878" y="1385836"/>
                </a:lnTo>
                <a:lnTo>
                  <a:pt x="1053703" y="1390205"/>
                </a:lnTo>
                <a:lnTo>
                  <a:pt x="1050131" y="1394971"/>
                </a:lnTo>
                <a:lnTo>
                  <a:pt x="1046163" y="1399738"/>
                </a:lnTo>
                <a:lnTo>
                  <a:pt x="1042194" y="1404107"/>
                </a:lnTo>
                <a:lnTo>
                  <a:pt x="1037431" y="1408874"/>
                </a:lnTo>
                <a:lnTo>
                  <a:pt x="1032669" y="1413640"/>
                </a:lnTo>
                <a:lnTo>
                  <a:pt x="1027113" y="1417612"/>
                </a:lnTo>
                <a:lnTo>
                  <a:pt x="1016794" y="1425953"/>
                </a:lnTo>
                <a:lnTo>
                  <a:pt x="1006475" y="1432706"/>
                </a:lnTo>
                <a:lnTo>
                  <a:pt x="996553" y="1437869"/>
                </a:lnTo>
                <a:lnTo>
                  <a:pt x="986631" y="1442238"/>
                </a:lnTo>
                <a:lnTo>
                  <a:pt x="977503" y="1445813"/>
                </a:lnTo>
                <a:lnTo>
                  <a:pt x="968772" y="1447799"/>
                </a:lnTo>
                <a:lnTo>
                  <a:pt x="959644" y="1448991"/>
                </a:lnTo>
                <a:lnTo>
                  <a:pt x="950913" y="1449388"/>
                </a:lnTo>
                <a:lnTo>
                  <a:pt x="944166" y="1449388"/>
                </a:lnTo>
                <a:lnTo>
                  <a:pt x="937419" y="1448594"/>
                </a:lnTo>
                <a:lnTo>
                  <a:pt x="930672" y="1447402"/>
                </a:lnTo>
                <a:lnTo>
                  <a:pt x="923925" y="1445416"/>
                </a:lnTo>
                <a:lnTo>
                  <a:pt x="917575" y="1443033"/>
                </a:lnTo>
                <a:lnTo>
                  <a:pt x="911225" y="1440650"/>
                </a:lnTo>
                <a:lnTo>
                  <a:pt x="905272" y="1437472"/>
                </a:lnTo>
                <a:lnTo>
                  <a:pt x="898922" y="1434294"/>
                </a:lnTo>
                <a:lnTo>
                  <a:pt x="893366" y="1430720"/>
                </a:lnTo>
                <a:lnTo>
                  <a:pt x="887810" y="1427145"/>
                </a:lnTo>
                <a:lnTo>
                  <a:pt x="876300" y="1419201"/>
                </a:lnTo>
                <a:lnTo>
                  <a:pt x="865188" y="1410462"/>
                </a:lnTo>
                <a:lnTo>
                  <a:pt x="854472" y="1402121"/>
                </a:lnTo>
                <a:lnTo>
                  <a:pt x="837803" y="1388616"/>
                </a:lnTo>
                <a:lnTo>
                  <a:pt x="835422" y="1386630"/>
                </a:lnTo>
                <a:lnTo>
                  <a:pt x="681435" y="1264689"/>
                </a:lnTo>
                <a:lnTo>
                  <a:pt x="673497" y="1270647"/>
                </a:lnTo>
                <a:lnTo>
                  <a:pt x="665560" y="1275414"/>
                </a:lnTo>
                <a:lnTo>
                  <a:pt x="649685" y="1285741"/>
                </a:lnTo>
                <a:lnTo>
                  <a:pt x="633016" y="1294480"/>
                </a:lnTo>
                <a:lnTo>
                  <a:pt x="617538" y="1302026"/>
                </a:lnTo>
                <a:lnTo>
                  <a:pt x="602456" y="1308382"/>
                </a:lnTo>
                <a:lnTo>
                  <a:pt x="588963" y="1313148"/>
                </a:lnTo>
                <a:lnTo>
                  <a:pt x="576660" y="1317120"/>
                </a:lnTo>
                <a:lnTo>
                  <a:pt x="571103" y="1318312"/>
                </a:lnTo>
                <a:lnTo>
                  <a:pt x="565944" y="1319106"/>
                </a:lnTo>
                <a:lnTo>
                  <a:pt x="561975" y="1319503"/>
                </a:lnTo>
                <a:lnTo>
                  <a:pt x="557610" y="1319503"/>
                </a:lnTo>
                <a:lnTo>
                  <a:pt x="553641" y="1319106"/>
                </a:lnTo>
                <a:lnTo>
                  <a:pt x="550069" y="1318312"/>
                </a:lnTo>
                <a:lnTo>
                  <a:pt x="546497" y="1317517"/>
                </a:lnTo>
                <a:lnTo>
                  <a:pt x="543719" y="1315531"/>
                </a:lnTo>
                <a:lnTo>
                  <a:pt x="540941" y="1313942"/>
                </a:lnTo>
                <a:lnTo>
                  <a:pt x="538163" y="1312354"/>
                </a:lnTo>
                <a:lnTo>
                  <a:pt x="535781" y="1309970"/>
                </a:lnTo>
                <a:lnTo>
                  <a:pt x="533003" y="1307587"/>
                </a:lnTo>
                <a:lnTo>
                  <a:pt x="529431" y="1302026"/>
                </a:lnTo>
                <a:lnTo>
                  <a:pt x="525860" y="1296466"/>
                </a:lnTo>
                <a:lnTo>
                  <a:pt x="523478" y="1290507"/>
                </a:lnTo>
                <a:lnTo>
                  <a:pt x="521891" y="1284152"/>
                </a:lnTo>
                <a:lnTo>
                  <a:pt x="519906" y="1278194"/>
                </a:lnTo>
                <a:lnTo>
                  <a:pt x="518716" y="1272236"/>
                </a:lnTo>
                <a:lnTo>
                  <a:pt x="518319" y="1267073"/>
                </a:lnTo>
                <a:lnTo>
                  <a:pt x="517525" y="1259526"/>
                </a:lnTo>
                <a:lnTo>
                  <a:pt x="517525" y="1256745"/>
                </a:lnTo>
                <a:lnTo>
                  <a:pt x="517525" y="1255554"/>
                </a:lnTo>
                <a:lnTo>
                  <a:pt x="516731" y="1252376"/>
                </a:lnTo>
                <a:lnTo>
                  <a:pt x="515541" y="1248007"/>
                </a:lnTo>
                <a:lnTo>
                  <a:pt x="514350" y="1245624"/>
                </a:lnTo>
                <a:lnTo>
                  <a:pt x="512366" y="1243638"/>
                </a:lnTo>
                <a:lnTo>
                  <a:pt x="509985" y="1240857"/>
                </a:lnTo>
                <a:lnTo>
                  <a:pt x="507603" y="1239269"/>
                </a:lnTo>
                <a:lnTo>
                  <a:pt x="504031" y="1237283"/>
                </a:lnTo>
                <a:lnTo>
                  <a:pt x="499666" y="1236091"/>
                </a:lnTo>
                <a:lnTo>
                  <a:pt x="495300" y="1235296"/>
                </a:lnTo>
                <a:lnTo>
                  <a:pt x="489744" y="1234502"/>
                </a:lnTo>
                <a:lnTo>
                  <a:pt x="483394" y="1234502"/>
                </a:lnTo>
                <a:lnTo>
                  <a:pt x="475853" y="1235694"/>
                </a:lnTo>
                <a:lnTo>
                  <a:pt x="471884" y="1236091"/>
                </a:lnTo>
                <a:lnTo>
                  <a:pt x="467915" y="1235694"/>
                </a:lnTo>
                <a:lnTo>
                  <a:pt x="463947" y="1234105"/>
                </a:lnTo>
                <a:lnTo>
                  <a:pt x="459978" y="1232119"/>
                </a:lnTo>
                <a:lnTo>
                  <a:pt x="455612" y="1229736"/>
                </a:lnTo>
                <a:lnTo>
                  <a:pt x="451247" y="1226558"/>
                </a:lnTo>
                <a:lnTo>
                  <a:pt x="447278" y="1222983"/>
                </a:lnTo>
                <a:lnTo>
                  <a:pt x="442912" y="1219011"/>
                </a:lnTo>
                <a:lnTo>
                  <a:pt x="439340" y="1214245"/>
                </a:lnTo>
                <a:lnTo>
                  <a:pt x="434975" y="1209876"/>
                </a:lnTo>
                <a:lnTo>
                  <a:pt x="427037" y="1199151"/>
                </a:lnTo>
                <a:lnTo>
                  <a:pt x="419100" y="1187235"/>
                </a:lnTo>
                <a:lnTo>
                  <a:pt x="411559" y="1175716"/>
                </a:lnTo>
                <a:lnTo>
                  <a:pt x="404415" y="1163800"/>
                </a:lnTo>
                <a:lnTo>
                  <a:pt x="398065" y="1151884"/>
                </a:lnTo>
                <a:lnTo>
                  <a:pt x="388144" y="1130833"/>
                </a:lnTo>
                <a:lnTo>
                  <a:pt x="381000" y="1116136"/>
                </a:lnTo>
                <a:lnTo>
                  <a:pt x="379015" y="1110575"/>
                </a:lnTo>
                <a:lnTo>
                  <a:pt x="379015" y="1108589"/>
                </a:lnTo>
                <a:lnTo>
                  <a:pt x="379015" y="1102631"/>
                </a:lnTo>
                <a:lnTo>
                  <a:pt x="379015" y="1099056"/>
                </a:lnTo>
                <a:lnTo>
                  <a:pt x="378619" y="1094687"/>
                </a:lnTo>
                <a:lnTo>
                  <a:pt x="377428" y="1089921"/>
                </a:lnTo>
                <a:lnTo>
                  <a:pt x="375840" y="1085154"/>
                </a:lnTo>
                <a:lnTo>
                  <a:pt x="374253" y="1080388"/>
                </a:lnTo>
                <a:lnTo>
                  <a:pt x="371872" y="1075622"/>
                </a:lnTo>
                <a:lnTo>
                  <a:pt x="368300" y="1070855"/>
                </a:lnTo>
                <a:lnTo>
                  <a:pt x="363934" y="1066883"/>
                </a:lnTo>
                <a:lnTo>
                  <a:pt x="361553" y="1064500"/>
                </a:lnTo>
                <a:lnTo>
                  <a:pt x="359172" y="1062514"/>
                </a:lnTo>
                <a:lnTo>
                  <a:pt x="355997" y="1060925"/>
                </a:lnTo>
                <a:lnTo>
                  <a:pt x="352822" y="1059336"/>
                </a:lnTo>
                <a:lnTo>
                  <a:pt x="349250" y="1057747"/>
                </a:lnTo>
                <a:lnTo>
                  <a:pt x="345678" y="1056556"/>
                </a:lnTo>
                <a:lnTo>
                  <a:pt x="341312" y="1055761"/>
                </a:lnTo>
                <a:lnTo>
                  <a:pt x="336947" y="1054967"/>
                </a:lnTo>
                <a:lnTo>
                  <a:pt x="332581" y="1054173"/>
                </a:lnTo>
                <a:lnTo>
                  <a:pt x="328215" y="1052981"/>
                </a:lnTo>
                <a:lnTo>
                  <a:pt x="323453" y="1050598"/>
                </a:lnTo>
                <a:lnTo>
                  <a:pt x="319484" y="1048612"/>
                </a:lnTo>
                <a:lnTo>
                  <a:pt x="315119" y="1046229"/>
                </a:lnTo>
                <a:lnTo>
                  <a:pt x="311150" y="1043051"/>
                </a:lnTo>
                <a:lnTo>
                  <a:pt x="307181" y="1039476"/>
                </a:lnTo>
                <a:lnTo>
                  <a:pt x="303212" y="1035504"/>
                </a:lnTo>
                <a:lnTo>
                  <a:pt x="299640" y="1031532"/>
                </a:lnTo>
                <a:lnTo>
                  <a:pt x="295672" y="1027163"/>
                </a:lnTo>
                <a:lnTo>
                  <a:pt x="288528" y="1017233"/>
                </a:lnTo>
                <a:lnTo>
                  <a:pt x="281781" y="1006906"/>
                </a:lnTo>
                <a:lnTo>
                  <a:pt x="275431" y="994990"/>
                </a:lnTo>
                <a:lnTo>
                  <a:pt x="269081" y="982676"/>
                </a:lnTo>
                <a:lnTo>
                  <a:pt x="263922" y="969569"/>
                </a:lnTo>
                <a:lnTo>
                  <a:pt x="258762" y="956064"/>
                </a:lnTo>
                <a:lnTo>
                  <a:pt x="254000" y="942559"/>
                </a:lnTo>
                <a:lnTo>
                  <a:pt x="250031" y="928657"/>
                </a:lnTo>
                <a:lnTo>
                  <a:pt x="246062" y="914755"/>
                </a:lnTo>
                <a:lnTo>
                  <a:pt x="242887" y="901250"/>
                </a:lnTo>
                <a:lnTo>
                  <a:pt x="239712" y="888142"/>
                </a:lnTo>
                <a:lnTo>
                  <a:pt x="239315" y="884568"/>
                </a:lnTo>
                <a:lnTo>
                  <a:pt x="238919" y="880993"/>
                </a:lnTo>
                <a:lnTo>
                  <a:pt x="239315" y="877418"/>
                </a:lnTo>
                <a:lnTo>
                  <a:pt x="239712" y="873843"/>
                </a:lnTo>
                <a:lnTo>
                  <a:pt x="240109" y="870268"/>
                </a:lnTo>
                <a:lnTo>
                  <a:pt x="240903" y="866296"/>
                </a:lnTo>
                <a:lnTo>
                  <a:pt x="244078" y="859147"/>
                </a:lnTo>
                <a:lnTo>
                  <a:pt x="247253" y="851600"/>
                </a:lnTo>
                <a:lnTo>
                  <a:pt x="252015" y="844053"/>
                </a:lnTo>
                <a:lnTo>
                  <a:pt x="257572" y="836506"/>
                </a:lnTo>
                <a:lnTo>
                  <a:pt x="263525" y="828959"/>
                </a:lnTo>
                <a:lnTo>
                  <a:pt x="270272" y="821015"/>
                </a:lnTo>
                <a:lnTo>
                  <a:pt x="277415" y="813469"/>
                </a:lnTo>
                <a:lnTo>
                  <a:pt x="284956" y="806319"/>
                </a:lnTo>
                <a:lnTo>
                  <a:pt x="292894" y="799169"/>
                </a:lnTo>
                <a:lnTo>
                  <a:pt x="301228" y="792020"/>
                </a:lnTo>
                <a:lnTo>
                  <a:pt x="309562" y="784870"/>
                </a:lnTo>
                <a:lnTo>
                  <a:pt x="327422" y="771762"/>
                </a:lnTo>
                <a:lnTo>
                  <a:pt x="271065" y="641480"/>
                </a:lnTo>
                <a:lnTo>
                  <a:pt x="259953" y="660546"/>
                </a:lnTo>
                <a:lnTo>
                  <a:pt x="252015" y="674448"/>
                </a:lnTo>
                <a:lnTo>
                  <a:pt x="245665" y="687159"/>
                </a:lnTo>
                <a:lnTo>
                  <a:pt x="243681" y="690733"/>
                </a:lnTo>
                <a:lnTo>
                  <a:pt x="240903" y="694308"/>
                </a:lnTo>
                <a:lnTo>
                  <a:pt x="238125" y="697486"/>
                </a:lnTo>
                <a:lnTo>
                  <a:pt x="234950" y="700266"/>
                </a:lnTo>
                <a:lnTo>
                  <a:pt x="231378" y="702649"/>
                </a:lnTo>
                <a:lnTo>
                  <a:pt x="227409" y="704635"/>
                </a:lnTo>
                <a:lnTo>
                  <a:pt x="223837" y="705827"/>
                </a:lnTo>
                <a:lnTo>
                  <a:pt x="219472" y="707019"/>
                </a:lnTo>
                <a:lnTo>
                  <a:pt x="213519" y="707416"/>
                </a:lnTo>
                <a:lnTo>
                  <a:pt x="209947" y="707416"/>
                </a:lnTo>
                <a:lnTo>
                  <a:pt x="206375" y="707019"/>
                </a:lnTo>
                <a:lnTo>
                  <a:pt x="203200" y="705827"/>
                </a:lnTo>
                <a:lnTo>
                  <a:pt x="199628" y="704635"/>
                </a:lnTo>
                <a:lnTo>
                  <a:pt x="196850" y="703047"/>
                </a:lnTo>
                <a:lnTo>
                  <a:pt x="193675" y="701458"/>
                </a:lnTo>
                <a:lnTo>
                  <a:pt x="190897" y="699075"/>
                </a:lnTo>
                <a:lnTo>
                  <a:pt x="188119" y="696691"/>
                </a:lnTo>
                <a:lnTo>
                  <a:pt x="9922" y="515568"/>
                </a:lnTo>
                <a:lnTo>
                  <a:pt x="7937" y="513184"/>
                </a:lnTo>
                <a:lnTo>
                  <a:pt x="5953" y="510801"/>
                </a:lnTo>
                <a:lnTo>
                  <a:pt x="3969" y="508021"/>
                </a:lnTo>
                <a:lnTo>
                  <a:pt x="2778" y="505240"/>
                </a:lnTo>
                <a:lnTo>
                  <a:pt x="1587" y="502063"/>
                </a:lnTo>
                <a:lnTo>
                  <a:pt x="794" y="499282"/>
                </a:lnTo>
                <a:lnTo>
                  <a:pt x="397" y="496105"/>
                </a:lnTo>
                <a:lnTo>
                  <a:pt x="0" y="493324"/>
                </a:lnTo>
                <a:lnTo>
                  <a:pt x="0" y="490147"/>
                </a:lnTo>
                <a:lnTo>
                  <a:pt x="0" y="486969"/>
                </a:lnTo>
                <a:lnTo>
                  <a:pt x="397" y="484189"/>
                </a:lnTo>
                <a:lnTo>
                  <a:pt x="1190" y="481011"/>
                </a:lnTo>
                <a:lnTo>
                  <a:pt x="1984" y="477833"/>
                </a:lnTo>
                <a:lnTo>
                  <a:pt x="3175" y="475053"/>
                </a:lnTo>
                <a:lnTo>
                  <a:pt x="4762" y="472273"/>
                </a:lnTo>
                <a:lnTo>
                  <a:pt x="7144" y="469889"/>
                </a:lnTo>
                <a:lnTo>
                  <a:pt x="12700" y="461548"/>
                </a:lnTo>
                <a:lnTo>
                  <a:pt x="26987" y="444071"/>
                </a:lnTo>
                <a:lnTo>
                  <a:pt x="48419" y="417062"/>
                </a:lnTo>
                <a:lnTo>
                  <a:pt x="76597" y="382902"/>
                </a:lnTo>
                <a:lnTo>
                  <a:pt x="92869" y="363439"/>
                </a:lnTo>
                <a:lnTo>
                  <a:pt x="111125" y="342785"/>
                </a:lnTo>
                <a:lnTo>
                  <a:pt x="130572" y="320939"/>
                </a:lnTo>
                <a:lnTo>
                  <a:pt x="151209" y="297901"/>
                </a:lnTo>
                <a:lnTo>
                  <a:pt x="173037" y="274069"/>
                </a:lnTo>
                <a:lnTo>
                  <a:pt x="196453" y="249840"/>
                </a:lnTo>
                <a:lnTo>
                  <a:pt x="220265" y="224816"/>
                </a:lnTo>
                <a:lnTo>
                  <a:pt x="245269" y="200190"/>
                </a:lnTo>
                <a:lnTo>
                  <a:pt x="258365" y="187479"/>
                </a:lnTo>
                <a:lnTo>
                  <a:pt x="271462" y="175166"/>
                </a:lnTo>
                <a:lnTo>
                  <a:pt x="284162" y="163647"/>
                </a:lnTo>
                <a:lnTo>
                  <a:pt x="297259" y="152525"/>
                </a:lnTo>
                <a:lnTo>
                  <a:pt x="321865" y="131474"/>
                </a:lnTo>
                <a:lnTo>
                  <a:pt x="346472" y="112011"/>
                </a:lnTo>
                <a:lnTo>
                  <a:pt x="369887" y="94137"/>
                </a:lnTo>
                <a:lnTo>
                  <a:pt x="392906" y="78646"/>
                </a:lnTo>
                <a:lnTo>
                  <a:pt x="413940" y="64347"/>
                </a:lnTo>
                <a:lnTo>
                  <a:pt x="434181" y="51239"/>
                </a:lnTo>
                <a:lnTo>
                  <a:pt x="452040" y="40117"/>
                </a:lnTo>
                <a:lnTo>
                  <a:pt x="469106" y="30584"/>
                </a:lnTo>
                <a:lnTo>
                  <a:pt x="483791" y="22640"/>
                </a:lnTo>
                <a:lnTo>
                  <a:pt x="496491" y="15888"/>
                </a:lnTo>
                <a:lnTo>
                  <a:pt x="514747" y="6752"/>
                </a:lnTo>
                <a:lnTo>
                  <a:pt x="522685" y="3178"/>
                </a:lnTo>
                <a:lnTo>
                  <a:pt x="527447" y="1192"/>
                </a:lnTo>
                <a:lnTo>
                  <a:pt x="532606" y="397"/>
                </a:lnTo>
                <a:lnTo>
                  <a:pt x="537766" y="0"/>
                </a:lnTo>
                <a:close/>
              </a:path>
            </a:pathLst>
          </a:custGeom>
          <a:solidFill>
            <a:schemeClr val="accent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43" name="圆角矩形 5"/>
          <p:cNvSpPr/>
          <p:nvPr/>
        </p:nvSpPr>
        <p:spPr>
          <a:xfrm>
            <a:off x="1731870" y="3700008"/>
            <a:ext cx="3546334" cy="945269"/>
          </a:xfrm>
          <a:custGeom>
            <a:avLst/>
            <a:gdLst/>
            <a:ahLst/>
            <a:cxnLst/>
            <a:rect l="l" t="t" r="r" b="b"/>
            <a:pathLst>
              <a:path w="4647853" h="1238876">
                <a:moveTo>
                  <a:pt x="918749" y="100069"/>
                </a:moveTo>
                <a:cubicBezTo>
                  <a:pt x="631909" y="100069"/>
                  <a:pt x="399380" y="332598"/>
                  <a:pt x="399380" y="619438"/>
                </a:cubicBezTo>
                <a:cubicBezTo>
                  <a:pt x="399380" y="906277"/>
                  <a:pt x="631909" y="1138806"/>
                  <a:pt x="918749" y="1138806"/>
                </a:cubicBezTo>
                <a:lnTo>
                  <a:pt x="3984467" y="1138807"/>
                </a:lnTo>
                <a:cubicBezTo>
                  <a:pt x="4271307" y="1138807"/>
                  <a:pt x="4503836" y="906278"/>
                  <a:pt x="4503836" y="619438"/>
                </a:cubicBezTo>
                <a:lnTo>
                  <a:pt x="4503837" y="619438"/>
                </a:lnTo>
                <a:cubicBezTo>
                  <a:pt x="4503837" y="332598"/>
                  <a:pt x="4271308" y="100069"/>
                  <a:pt x="3984468" y="100069"/>
                </a:cubicBezTo>
                <a:close/>
                <a:moveTo>
                  <a:pt x="874802" y="0"/>
                </a:moveTo>
                <a:lnTo>
                  <a:pt x="4028415" y="0"/>
                </a:lnTo>
                <a:cubicBezTo>
                  <a:pt x="4370521" y="0"/>
                  <a:pt x="4647853" y="277332"/>
                  <a:pt x="4647853" y="619438"/>
                </a:cubicBezTo>
                <a:lnTo>
                  <a:pt x="4647852" y="619438"/>
                </a:lnTo>
                <a:cubicBezTo>
                  <a:pt x="4647852" y="961544"/>
                  <a:pt x="4370520" y="1238876"/>
                  <a:pt x="4028414" y="1238876"/>
                </a:cubicBezTo>
                <a:lnTo>
                  <a:pt x="874802" y="1238875"/>
                </a:lnTo>
                <a:cubicBezTo>
                  <a:pt x="583271" y="1238875"/>
                  <a:pt x="338778" y="1037481"/>
                  <a:pt x="274630" y="765799"/>
                </a:cubicBezTo>
                <a:lnTo>
                  <a:pt x="0" y="662813"/>
                </a:lnTo>
                <a:lnTo>
                  <a:pt x="260853" y="564993"/>
                </a:lnTo>
                <a:cubicBezTo>
                  <a:pt x="285446" y="248244"/>
                  <a:pt x="551134" y="0"/>
                  <a:pt x="874802" y="0"/>
                </a:cubicBezTo>
                <a:close/>
              </a:path>
            </a:pathLst>
          </a:custGeom>
          <a:gradFill flip="none" rotWithShape="1">
            <a:gsLst>
              <a:gs pos="55000">
                <a:schemeClr val="accent1"/>
              </a:gs>
              <a:gs pos="0">
                <a:schemeClr val="accent1"/>
              </a:gs>
              <a:gs pos="56000">
                <a:schemeClr val="accent1">
                  <a:lumMod val="75000"/>
                </a:schemeClr>
              </a:gs>
              <a:gs pos="100000">
                <a:schemeClr val="accent1">
                  <a:lumMod val="75000"/>
                </a:schemeClr>
              </a:gs>
            </a:gsLst>
            <a:lin ang="5400000" scaled="1"/>
            <a:tileRect/>
          </a:gradFill>
          <a:ln w="25400" cap="flat" cmpd="sng" algn="ctr">
            <a:noFill/>
            <a:prstDash val="solid"/>
          </a:ln>
          <a:effectLst/>
        </p:spPr>
        <p:txBody>
          <a:bodyPr lIns="468000" tIns="0" bIns="0" rtlCol="0" anchor="ctr"/>
          <a:lstStyle/>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p:txBody>
      </p:sp>
      <p:sp>
        <p:nvSpPr>
          <p:cNvPr id="44" name="椭圆 43"/>
          <p:cNvSpPr/>
          <p:nvPr/>
        </p:nvSpPr>
        <p:spPr>
          <a:xfrm>
            <a:off x="792163" y="3808511"/>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45" name="圆角矩形 5"/>
          <p:cNvSpPr/>
          <p:nvPr/>
        </p:nvSpPr>
        <p:spPr>
          <a:xfrm>
            <a:off x="1731870" y="4923898"/>
            <a:ext cx="3546334" cy="945269"/>
          </a:xfrm>
          <a:custGeom>
            <a:avLst/>
            <a:gdLst/>
            <a:ahLst/>
            <a:cxnLst/>
            <a:rect l="l" t="t" r="r" b="b"/>
            <a:pathLst>
              <a:path w="4647853" h="1238876">
                <a:moveTo>
                  <a:pt x="918749" y="100069"/>
                </a:moveTo>
                <a:cubicBezTo>
                  <a:pt x="631909" y="100069"/>
                  <a:pt x="399380" y="332598"/>
                  <a:pt x="399380" y="619438"/>
                </a:cubicBezTo>
                <a:cubicBezTo>
                  <a:pt x="399380" y="906277"/>
                  <a:pt x="631909" y="1138806"/>
                  <a:pt x="918749" y="1138806"/>
                </a:cubicBezTo>
                <a:lnTo>
                  <a:pt x="3984467" y="1138807"/>
                </a:lnTo>
                <a:cubicBezTo>
                  <a:pt x="4271307" y="1138807"/>
                  <a:pt x="4503836" y="906278"/>
                  <a:pt x="4503836" y="619438"/>
                </a:cubicBezTo>
                <a:lnTo>
                  <a:pt x="4503837" y="619438"/>
                </a:lnTo>
                <a:cubicBezTo>
                  <a:pt x="4503837" y="332598"/>
                  <a:pt x="4271308" y="100069"/>
                  <a:pt x="3984468" y="100069"/>
                </a:cubicBezTo>
                <a:close/>
                <a:moveTo>
                  <a:pt x="874802" y="0"/>
                </a:moveTo>
                <a:lnTo>
                  <a:pt x="4028415" y="0"/>
                </a:lnTo>
                <a:cubicBezTo>
                  <a:pt x="4370521" y="0"/>
                  <a:pt x="4647853" y="277332"/>
                  <a:pt x="4647853" y="619438"/>
                </a:cubicBezTo>
                <a:lnTo>
                  <a:pt x="4647852" y="619438"/>
                </a:lnTo>
                <a:cubicBezTo>
                  <a:pt x="4647852" y="961544"/>
                  <a:pt x="4370520" y="1238876"/>
                  <a:pt x="4028414" y="1238876"/>
                </a:cubicBezTo>
                <a:lnTo>
                  <a:pt x="874802" y="1238875"/>
                </a:lnTo>
                <a:cubicBezTo>
                  <a:pt x="583271" y="1238875"/>
                  <a:pt x="338778" y="1037481"/>
                  <a:pt x="274630" y="765799"/>
                </a:cubicBezTo>
                <a:lnTo>
                  <a:pt x="0" y="662813"/>
                </a:lnTo>
                <a:lnTo>
                  <a:pt x="260853" y="564993"/>
                </a:lnTo>
                <a:cubicBezTo>
                  <a:pt x="285446" y="248244"/>
                  <a:pt x="551134" y="0"/>
                  <a:pt x="874802" y="0"/>
                </a:cubicBezTo>
                <a:close/>
              </a:path>
            </a:pathLst>
          </a:custGeom>
          <a:gradFill flip="none" rotWithShape="1">
            <a:gsLst>
              <a:gs pos="55000">
                <a:schemeClr val="accent1"/>
              </a:gs>
              <a:gs pos="0">
                <a:schemeClr val="accent1"/>
              </a:gs>
              <a:gs pos="56000">
                <a:schemeClr val="accent1">
                  <a:lumMod val="75000"/>
                </a:schemeClr>
              </a:gs>
              <a:gs pos="100000">
                <a:schemeClr val="accent1">
                  <a:lumMod val="75000"/>
                </a:schemeClr>
              </a:gs>
            </a:gsLst>
            <a:lin ang="5400000" scaled="1"/>
            <a:tileRect/>
          </a:gradFill>
          <a:ln w="25400" cap="flat" cmpd="sng" algn="ctr">
            <a:noFill/>
            <a:prstDash val="solid"/>
          </a:ln>
          <a:effectLst/>
        </p:spPr>
        <p:txBody>
          <a:bodyPr lIns="468000" tIns="0" bIns="0" rtlCol="0" anchor="ctr"/>
          <a:lstStyle/>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p:txBody>
      </p:sp>
      <p:sp>
        <p:nvSpPr>
          <p:cNvPr id="46" name="椭圆 45"/>
          <p:cNvSpPr/>
          <p:nvPr/>
        </p:nvSpPr>
        <p:spPr>
          <a:xfrm>
            <a:off x="792163" y="5032401"/>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49" name="KSO_Shape"/>
          <p:cNvSpPr/>
          <p:nvPr/>
        </p:nvSpPr>
        <p:spPr bwMode="auto">
          <a:xfrm>
            <a:off x="958618" y="5179408"/>
            <a:ext cx="503856" cy="542753"/>
          </a:xfrm>
          <a:custGeom>
            <a:avLst/>
            <a:gdLst>
              <a:gd name="T0" fmla="*/ 807603 w 2265363"/>
              <a:gd name="T1" fmla="*/ 1870063 h 2438400"/>
              <a:gd name="T2" fmla="*/ 1092591 w 2265363"/>
              <a:gd name="T3" fmla="*/ 1655079 h 2438400"/>
              <a:gd name="T4" fmla="*/ 987378 w 2265363"/>
              <a:gd name="T5" fmla="*/ 1652113 h 2438400"/>
              <a:gd name="T6" fmla="*/ 803619 w 2265363"/>
              <a:gd name="T7" fmla="*/ 1651620 h 2438400"/>
              <a:gd name="T8" fmla="*/ 706514 w 2265363"/>
              <a:gd name="T9" fmla="*/ 1646678 h 2438400"/>
              <a:gd name="T10" fmla="*/ 1698053 w 2265363"/>
              <a:gd name="T11" fmla="*/ 1643680 h 2438400"/>
              <a:gd name="T12" fmla="*/ 1225432 w 2265363"/>
              <a:gd name="T13" fmla="*/ 1730694 h 2438400"/>
              <a:gd name="T14" fmla="*/ 1660611 w 2265363"/>
              <a:gd name="T15" fmla="*/ 1549479 h 2438400"/>
              <a:gd name="T16" fmla="*/ 519545 w 2265363"/>
              <a:gd name="T17" fmla="*/ 1390794 h 2438400"/>
              <a:gd name="T18" fmla="*/ 447643 w 2265363"/>
              <a:gd name="T19" fmla="*/ 1332057 h 2438400"/>
              <a:gd name="T20" fmla="*/ 415235 w 2265363"/>
              <a:gd name="T21" fmla="*/ 1342805 h 2438400"/>
              <a:gd name="T22" fmla="*/ 321688 w 2265363"/>
              <a:gd name="T23" fmla="*/ 1363163 h 2438400"/>
              <a:gd name="T24" fmla="*/ 162704 w 2265363"/>
              <a:gd name="T25" fmla="*/ 1593039 h 2438400"/>
              <a:gd name="T26" fmla="*/ 84577 w 2265363"/>
              <a:gd name="T27" fmla="*/ 1431036 h 2438400"/>
              <a:gd name="T28" fmla="*/ 1375559 w 2265363"/>
              <a:gd name="T29" fmla="*/ 1312415 h 2438400"/>
              <a:gd name="T30" fmla="*/ 1344869 w 2265363"/>
              <a:gd name="T31" fmla="*/ 1307927 h 2438400"/>
              <a:gd name="T32" fmla="*/ 1272476 w 2265363"/>
              <a:gd name="T33" fmla="*/ 1361280 h 2438400"/>
              <a:gd name="T34" fmla="*/ 1218542 w 2265363"/>
              <a:gd name="T35" fmla="*/ 1249731 h 2438400"/>
              <a:gd name="T36" fmla="*/ 652846 w 2265363"/>
              <a:gd name="T37" fmla="*/ 1148691 h 2438400"/>
              <a:gd name="T38" fmla="*/ 606985 w 2265363"/>
              <a:gd name="T39" fmla="*/ 1150938 h 2438400"/>
              <a:gd name="T40" fmla="*/ 1197159 w 2265363"/>
              <a:gd name="T41" fmla="*/ 1148449 h 2438400"/>
              <a:gd name="T42" fmla="*/ 1156511 w 2265363"/>
              <a:gd name="T43" fmla="*/ 1128479 h 2438400"/>
              <a:gd name="T44" fmla="*/ 307346 w 2265363"/>
              <a:gd name="T45" fmla="*/ 921742 h 2438400"/>
              <a:gd name="T46" fmla="*/ 278842 w 2265363"/>
              <a:gd name="T47" fmla="*/ 945059 h 2438400"/>
              <a:gd name="T48" fmla="*/ 1501779 w 2265363"/>
              <a:gd name="T49" fmla="*/ 889737 h 2438400"/>
              <a:gd name="T50" fmla="*/ 1486411 w 2265363"/>
              <a:gd name="T51" fmla="*/ 843173 h 2438400"/>
              <a:gd name="T52" fmla="*/ 1277714 w 2265363"/>
              <a:gd name="T53" fmla="*/ 540246 h 2438400"/>
              <a:gd name="T54" fmla="*/ 1161926 w 2265363"/>
              <a:gd name="T55" fmla="*/ 776388 h 2438400"/>
              <a:gd name="T56" fmla="*/ 840098 w 2265363"/>
              <a:gd name="T57" fmla="*/ 1600895 h 2438400"/>
              <a:gd name="T58" fmla="*/ 611249 w 2265363"/>
              <a:gd name="T59" fmla="*/ 1059905 h 2438400"/>
              <a:gd name="T60" fmla="*/ 546784 w 2265363"/>
              <a:gd name="T61" fmla="*/ 508496 h 2438400"/>
              <a:gd name="T62" fmla="*/ 1022335 w 2265363"/>
              <a:gd name="T63" fmla="*/ 422177 h 2438400"/>
              <a:gd name="T64" fmla="*/ 495405 w 2265363"/>
              <a:gd name="T65" fmla="*/ 982018 h 2438400"/>
              <a:gd name="T66" fmla="*/ 437558 w 2265363"/>
              <a:gd name="T67" fmla="*/ 1315145 h 2438400"/>
              <a:gd name="T68" fmla="*/ 304484 w 2265363"/>
              <a:gd name="T69" fmla="*/ 848569 h 2438400"/>
              <a:gd name="T70" fmla="*/ 267492 w 2265363"/>
              <a:gd name="T71" fmla="*/ 421433 h 2438400"/>
              <a:gd name="T72" fmla="*/ 591551 w 2265363"/>
              <a:gd name="T73" fmla="*/ 418578 h 2438400"/>
              <a:gd name="T74" fmla="*/ 1526543 w 2265363"/>
              <a:gd name="T75" fmla="*/ 392345 h 2438400"/>
              <a:gd name="T76" fmla="*/ 1488091 w 2265363"/>
              <a:gd name="T77" fmla="*/ 816070 h 2438400"/>
              <a:gd name="T78" fmla="*/ 1368522 w 2265363"/>
              <a:gd name="T79" fmla="*/ 1294559 h 2438400"/>
              <a:gd name="T80" fmla="*/ 1288148 w 2265363"/>
              <a:gd name="T81" fmla="*/ 1044536 h 2438400"/>
              <a:gd name="T82" fmla="*/ 1395561 w 2265363"/>
              <a:gd name="T83" fmla="*/ 346998 h 2438400"/>
              <a:gd name="T84" fmla="*/ 1204896 w 2265363"/>
              <a:gd name="T85" fmla="*/ 344070 h 2438400"/>
              <a:gd name="T86" fmla="*/ 581158 w 2265363"/>
              <a:gd name="T87" fmla="*/ 104180 h 2438400"/>
              <a:gd name="T88" fmla="*/ 635289 w 2265363"/>
              <a:gd name="T89" fmla="*/ 328911 h 2438400"/>
              <a:gd name="T90" fmla="*/ 547542 w 2265363"/>
              <a:gd name="T91" fmla="*/ 238126 h 2438400"/>
              <a:gd name="T92" fmla="*/ 404182 w 2265363"/>
              <a:gd name="T93" fmla="*/ 306587 h 2438400"/>
              <a:gd name="T94" fmla="*/ 290236 w 2265363"/>
              <a:gd name="T95" fmla="*/ 335360 h 2438400"/>
              <a:gd name="T96" fmla="*/ 328547 w 2265363"/>
              <a:gd name="T97" fmla="*/ 168920 h 2438400"/>
              <a:gd name="T98" fmla="*/ 1342152 w 2265363"/>
              <a:gd name="T99" fmla="*/ 10914 h 2438400"/>
              <a:gd name="T100" fmla="*/ 1476305 w 2265363"/>
              <a:gd name="T101" fmla="*/ 215305 h 2438400"/>
              <a:gd name="T102" fmla="*/ 1493136 w 2265363"/>
              <a:gd name="T103" fmla="*/ 326182 h 2438400"/>
              <a:gd name="T104" fmla="*/ 1371359 w 2265363"/>
              <a:gd name="T105" fmla="*/ 307083 h 2438400"/>
              <a:gd name="T106" fmla="*/ 1259234 w 2265363"/>
              <a:gd name="T107" fmla="*/ 291208 h 2438400"/>
              <a:gd name="T108" fmla="*/ 1193643 w 2265363"/>
              <a:gd name="T109" fmla="*/ 288231 h 2438400"/>
              <a:gd name="T110" fmla="*/ 1252304 w 2265363"/>
              <a:gd name="T111" fmla="*/ 34975 h 2438400"/>
              <a:gd name="T112" fmla="*/ 1059598 w 2265363"/>
              <a:gd name="T113" fmla="*/ 73089 h 2438400"/>
              <a:gd name="T114" fmla="*/ 1039026 w 2265363"/>
              <a:gd name="T115" fmla="*/ 130569 h 2438400"/>
              <a:gd name="T116" fmla="*/ 1058855 w 2265363"/>
              <a:gd name="T117" fmla="*/ 276498 h 2438400"/>
              <a:gd name="T118" fmla="*/ 921045 w 2265363"/>
              <a:gd name="T119" fmla="*/ 423666 h 2438400"/>
              <a:gd name="T120" fmla="*/ 753244 w 2265363"/>
              <a:gd name="T121" fmla="*/ 275507 h 2438400"/>
              <a:gd name="T122" fmla="*/ 752005 w 2265363"/>
              <a:gd name="T123" fmla="*/ 116446 h 2438400"/>
              <a:gd name="T124" fmla="*/ 900472 w 2265363"/>
              <a:gd name="T125" fmla="*/ 495 h 24384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65363" h="2438400">
                <a:moveTo>
                  <a:pt x="402259" y="2146300"/>
                </a:moveTo>
                <a:lnTo>
                  <a:pt x="432729" y="2155498"/>
                </a:lnTo>
                <a:lnTo>
                  <a:pt x="448916" y="2160572"/>
                </a:lnTo>
                <a:lnTo>
                  <a:pt x="467643" y="2166281"/>
                </a:lnTo>
                <a:lnTo>
                  <a:pt x="489226" y="2172307"/>
                </a:lnTo>
                <a:lnTo>
                  <a:pt x="513665" y="2177698"/>
                </a:lnTo>
                <a:lnTo>
                  <a:pt x="526679" y="2181187"/>
                </a:lnTo>
                <a:lnTo>
                  <a:pt x="539692" y="2184676"/>
                </a:lnTo>
                <a:lnTo>
                  <a:pt x="553657" y="2187847"/>
                </a:lnTo>
                <a:lnTo>
                  <a:pt x="568258" y="2191019"/>
                </a:lnTo>
                <a:lnTo>
                  <a:pt x="630468" y="2203388"/>
                </a:lnTo>
                <a:lnTo>
                  <a:pt x="646972" y="2206242"/>
                </a:lnTo>
                <a:lnTo>
                  <a:pt x="663477" y="2209097"/>
                </a:lnTo>
                <a:lnTo>
                  <a:pt x="697438" y="2214171"/>
                </a:lnTo>
                <a:lnTo>
                  <a:pt x="714578" y="2217343"/>
                </a:lnTo>
                <a:lnTo>
                  <a:pt x="732035" y="2219563"/>
                </a:lnTo>
                <a:lnTo>
                  <a:pt x="749492" y="2221783"/>
                </a:lnTo>
                <a:lnTo>
                  <a:pt x="766949" y="2223686"/>
                </a:lnTo>
                <a:lnTo>
                  <a:pt x="802180" y="2227809"/>
                </a:lnTo>
                <a:lnTo>
                  <a:pt x="836776" y="2230981"/>
                </a:lnTo>
                <a:lnTo>
                  <a:pt x="871372" y="2234152"/>
                </a:lnTo>
                <a:lnTo>
                  <a:pt x="904699" y="2236689"/>
                </a:lnTo>
                <a:lnTo>
                  <a:pt x="921204" y="2238275"/>
                </a:lnTo>
                <a:lnTo>
                  <a:pt x="937073" y="2238909"/>
                </a:lnTo>
                <a:lnTo>
                  <a:pt x="967861" y="2240495"/>
                </a:lnTo>
                <a:lnTo>
                  <a:pt x="997379" y="2241764"/>
                </a:lnTo>
                <a:lnTo>
                  <a:pt x="1024358" y="2243032"/>
                </a:lnTo>
                <a:lnTo>
                  <a:pt x="1037371" y="2243667"/>
                </a:lnTo>
                <a:lnTo>
                  <a:pt x="1049749" y="2243667"/>
                </a:lnTo>
                <a:lnTo>
                  <a:pt x="1073554" y="2243667"/>
                </a:lnTo>
                <a:lnTo>
                  <a:pt x="1108467" y="2243984"/>
                </a:lnTo>
                <a:lnTo>
                  <a:pt x="1111641" y="2221783"/>
                </a:lnTo>
                <a:lnTo>
                  <a:pt x="1338263" y="2284580"/>
                </a:lnTo>
                <a:lnTo>
                  <a:pt x="1082758" y="2438400"/>
                </a:lnTo>
                <a:lnTo>
                  <a:pt x="1088154" y="2395584"/>
                </a:lnTo>
                <a:lnTo>
                  <a:pt x="1071014" y="2394950"/>
                </a:lnTo>
                <a:lnTo>
                  <a:pt x="1047210" y="2393998"/>
                </a:lnTo>
                <a:lnTo>
                  <a:pt x="1034515" y="2393681"/>
                </a:lnTo>
                <a:lnTo>
                  <a:pt x="1020866" y="2393047"/>
                </a:lnTo>
                <a:lnTo>
                  <a:pt x="991348" y="2391144"/>
                </a:lnTo>
                <a:lnTo>
                  <a:pt x="959926" y="2389241"/>
                </a:lnTo>
                <a:lnTo>
                  <a:pt x="926599" y="2386704"/>
                </a:lnTo>
                <a:lnTo>
                  <a:pt x="909777" y="2385118"/>
                </a:lnTo>
                <a:lnTo>
                  <a:pt x="892320" y="2383532"/>
                </a:lnTo>
                <a:lnTo>
                  <a:pt x="820588" y="2375603"/>
                </a:lnTo>
                <a:lnTo>
                  <a:pt x="802497" y="2373383"/>
                </a:lnTo>
                <a:lnTo>
                  <a:pt x="784088" y="2370846"/>
                </a:lnTo>
                <a:lnTo>
                  <a:pt x="746952" y="2364820"/>
                </a:lnTo>
                <a:lnTo>
                  <a:pt x="728543" y="2362283"/>
                </a:lnTo>
                <a:lnTo>
                  <a:pt x="710134" y="2359111"/>
                </a:lnTo>
                <a:lnTo>
                  <a:pt x="692043" y="2355940"/>
                </a:lnTo>
                <a:lnTo>
                  <a:pt x="673634" y="2352134"/>
                </a:lnTo>
                <a:lnTo>
                  <a:pt x="638085" y="2344839"/>
                </a:lnTo>
                <a:lnTo>
                  <a:pt x="620311" y="2341668"/>
                </a:lnTo>
                <a:lnTo>
                  <a:pt x="602854" y="2337545"/>
                </a:lnTo>
                <a:lnTo>
                  <a:pt x="536835" y="2321370"/>
                </a:lnTo>
                <a:lnTo>
                  <a:pt x="528900" y="2319467"/>
                </a:lnTo>
                <a:lnTo>
                  <a:pt x="521283" y="2317564"/>
                </a:lnTo>
                <a:lnTo>
                  <a:pt x="506365" y="2313124"/>
                </a:lnTo>
                <a:lnTo>
                  <a:pt x="478117" y="2304243"/>
                </a:lnTo>
                <a:lnTo>
                  <a:pt x="452090" y="2296632"/>
                </a:lnTo>
                <a:lnTo>
                  <a:pt x="428920" y="2288703"/>
                </a:lnTo>
                <a:lnTo>
                  <a:pt x="408607" y="2281091"/>
                </a:lnTo>
                <a:lnTo>
                  <a:pt x="391467" y="2274748"/>
                </a:lnTo>
                <a:lnTo>
                  <a:pt x="358775" y="2262379"/>
                </a:lnTo>
                <a:lnTo>
                  <a:pt x="402259" y="2146300"/>
                </a:lnTo>
                <a:close/>
                <a:moveTo>
                  <a:pt x="1231900" y="2073275"/>
                </a:moveTo>
                <a:lnTo>
                  <a:pt x="1342313" y="2073275"/>
                </a:lnTo>
                <a:lnTo>
                  <a:pt x="1346426" y="2075805"/>
                </a:lnTo>
                <a:lnTo>
                  <a:pt x="1356866" y="2083079"/>
                </a:lnTo>
                <a:lnTo>
                  <a:pt x="1369205" y="2091618"/>
                </a:lnTo>
                <a:lnTo>
                  <a:pt x="1375532" y="2096362"/>
                </a:lnTo>
                <a:lnTo>
                  <a:pt x="1382492" y="2102055"/>
                </a:lnTo>
                <a:lnTo>
                  <a:pt x="1388820" y="2107431"/>
                </a:lnTo>
                <a:lnTo>
                  <a:pt x="1394514" y="2112808"/>
                </a:lnTo>
                <a:lnTo>
                  <a:pt x="1399576" y="2118501"/>
                </a:lnTo>
                <a:lnTo>
                  <a:pt x="1404005" y="2124193"/>
                </a:lnTo>
                <a:lnTo>
                  <a:pt x="1405903" y="2126723"/>
                </a:lnTo>
                <a:lnTo>
                  <a:pt x="1407485" y="2129570"/>
                </a:lnTo>
                <a:lnTo>
                  <a:pt x="1408751" y="2132100"/>
                </a:lnTo>
                <a:lnTo>
                  <a:pt x="1409384" y="2134630"/>
                </a:lnTo>
                <a:lnTo>
                  <a:pt x="1409700" y="2136844"/>
                </a:lnTo>
                <a:lnTo>
                  <a:pt x="1409700" y="2139058"/>
                </a:lnTo>
                <a:lnTo>
                  <a:pt x="1409384" y="2141271"/>
                </a:lnTo>
                <a:lnTo>
                  <a:pt x="1408751" y="2143801"/>
                </a:lnTo>
                <a:lnTo>
                  <a:pt x="1407169" y="2145383"/>
                </a:lnTo>
                <a:lnTo>
                  <a:pt x="1405271" y="2146964"/>
                </a:lnTo>
                <a:lnTo>
                  <a:pt x="1403056" y="2148862"/>
                </a:lnTo>
                <a:lnTo>
                  <a:pt x="1399892" y="2150127"/>
                </a:lnTo>
                <a:lnTo>
                  <a:pt x="1396412" y="2151076"/>
                </a:lnTo>
                <a:lnTo>
                  <a:pt x="1392300" y="2152341"/>
                </a:lnTo>
                <a:lnTo>
                  <a:pt x="1387238" y="2152973"/>
                </a:lnTo>
                <a:lnTo>
                  <a:pt x="1381543" y="2153922"/>
                </a:lnTo>
                <a:lnTo>
                  <a:pt x="1372685" y="2154238"/>
                </a:lnTo>
                <a:lnTo>
                  <a:pt x="1364459" y="2154238"/>
                </a:lnTo>
                <a:lnTo>
                  <a:pt x="1356233" y="2153289"/>
                </a:lnTo>
                <a:lnTo>
                  <a:pt x="1348641" y="2152657"/>
                </a:lnTo>
                <a:lnTo>
                  <a:pt x="1341048" y="2151076"/>
                </a:lnTo>
                <a:lnTo>
                  <a:pt x="1334087" y="2149494"/>
                </a:lnTo>
                <a:lnTo>
                  <a:pt x="1327444" y="2147280"/>
                </a:lnTo>
                <a:lnTo>
                  <a:pt x="1321116" y="2145067"/>
                </a:lnTo>
                <a:lnTo>
                  <a:pt x="1314473" y="2142536"/>
                </a:lnTo>
                <a:lnTo>
                  <a:pt x="1308461" y="2139690"/>
                </a:lnTo>
                <a:lnTo>
                  <a:pt x="1303083" y="2136211"/>
                </a:lnTo>
                <a:lnTo>
                  <a:pt x="1297389" y="2133049"/>
                </a:lnTo>
                <a:lnTo>
                  <a:pt x="1286632" y="2126091"/>
                </a:lnTo>
                <a:lnTo>
                  <a:pt x="1275559" y="2118184"/>
                </a:lnTo>
                <a:lnTo>
                  <a:pt x="1271130" y="2115338"/>
                </a:lnTo>
                <a:lnTo>
                  <a:pt x="1269232" y="2114389"/>
                </a:lnTo>
                <a:lnTo>
                  <a:pt x="1267650" y="2114073"/>
                </a:lnTo>
                <a:lnTo>
                  <a:pt x="1266701" y="2113757"/>
                </a:lnTo>
                <a:lnTo>
                  <a:pt x="1265752" y="2114073"/>
                </a:lnTo>
                <a:lnTo>
                  <a:pt x="1265119" y="2114073"/>
                </a:lnTo>
                <a:lnTo>
                  <a:pt x="1264802" y="2114705"/>
                </a:lnTo>
                <a:lnTo>
                  <a:pt x="1263537" y="2116287"/>
                </a:lnTo>
                <a:lnTo>
                  <a:pt x="1263221" y="2117552"/>
                </a:lnTo>
                <a:lnTo>
                  <a:pt x="1262588" y="2118817"/>
                </a:lnTo>
                <a:lnTo>
                  <a:pt x="1261639" y="2118817"/>
                </a:lnTo>
                <a:lnTo>
                  <a:pt x="1261006" y="2119449"/>
                </a:lnTo>
                <a:lnTo>
                  <a:pt x="1248351" y="2118501"/>
                </a:lnTo>
                <a:lnTo>
                  <a:pt x="1241391" y="2117868"/>
                </a:lnTo>
                <a:lnTo>
                  <a:pt x="1238860" y="2117552"/>
                </a:lnTo>
                <a:lnTo>
                  <a:pt x="1236962" y="2116603"/>
                </a:lnTo>
                <a:lnTo>
                  <a:pt x="1235064" y="2106799"/>
                </a:lnTo>
                <a:lnTo>
                  <a:pt x="1233798" y="2099209"/>
                </a:lnTo>
                <a:lnTo>
                  <a:pt x="1232849" y="2092251"/>
                </a:lnTo>
                <a:lnTo>
                  <a:pt x="1232533" y="2087191"/>
                </a:lnTo>
                <a:lnTo>
                  <a:pt x="1232849" y="2082130"/>
                </a:lnTo>
                <a:lnTo>
                  <a:pt x="1233165" y="2078968"/>
                </a:lnTo>
                <a:lnTo>
                  <a:pt x="1233798" y="2076754"/>
                </a:lnTo>
                <a:lnTo>
                  <a:pt x="1231900" y="2073275"/>
                </a:lnTo>
                <a:close/>
                <a:moveTo>
                  <a:pt x="952348" y="2073275"/>
                </a:moveTo>
                <a:lnTo>
                  <a:pt x="1063626" y="2073275"/>
                </a:lnTo>
                <a:lnTo>
                  <a:pt x="1062027" y="2076754"/>
                </a:lnTo>
                <a:lnTo>
                  <a:pt x="1062347" y="2078335"/>
                </a:lnTo>
                <a:lnTo>
                  <a:pt x="1062986" y="2081498"/>
                </a:lnTo>
                <a:lnTo>
                  <a:pt x="1063306" y="2085609"/>
                </a:lnTo>
                <a:lnTo>
                  <a:pt x="1062986" y="2090986"/>
                </a:lnTo>
                <a:lnTo>
                  <a:pt x="1062027" y="2097944"/>
                </a:lnTo>
                <a:lnTo>
                  <a:pt x="1061068" y="2106166"/>
                </a:lnTo>
                <a:lnTo>
                  <a:pt x="1058829" y="2116603"/>
                </a:lnTo>
                <a:lnTo>
                  <a:pt x="1056911" y="2117552"/>
                </a:lnTo>
                <a:lnTo>
                  <a:pt x="1054033" y="2117868"/>
                </a:lnTo>
                <a:lnTo>
                  <a:pt x="1047318" y="2118501"/>
                </a:lnTo>
                <a:lnTo>
                  <a:pt x="1034527" y="2119449"/>
                </a:lnTo>
                <a:lnTo>
                  <a:pt x="1033568" y="2118817"/>
                </a:lnTo>
                <a:lnTo>
                  <a:pt x="1032929" y="2118817"/>
                </a:lnTo>
                <a:lnTo>
                  <a:pt x="1032289" y="2117552"/>
                </a:lnTo>
                <a:lnTo>
                  <a:pt x="1031330" y="2116287"/>
                </a:lnTo>
                <a:lnTo>
                  <a:pt x="1030690" y="2114705"/>
                </a:lnTo>
                <a:lnTo>
                  <a:pt x="1030371" y="2114073"/>
                </a:lnTo>
                <a:lnTo>
                  <a:pt x="1029411" y="2114073"/>
                </a:lnTo>
                <a:lnTo>
                  <a:pt x="1028772" y="2113757"/>
                </a:lnTo>
                <a:lnTo>
                  <a:pt x="1027493" y="2114073"/>
                </a:lnTo>
                <a:lnTo>
                  <a:pt x="1026214" y="2114389"/>
                </a:lnTo>
                <a:lnTo>
                  <a:pt x="1024295" y="2115338"/>
                </a:lnTo>
                <a:lnTo>
                  <a:pt x="1019818" y="2118184"/>
                </a:lnTo>
                <a:lnTo>
                  <a:pt x="1008627" y="2126091"/>
                </a:lnTo>
                <a:lnTo>
                  <a:pt x="997754" y="2133049"/>
                </a:lnTo>
                <a:lnTo>
                  <a:pt x="991999" y="2136211"/>
                </a:lnTo>
                <a:lnTo>
                  <a:pt x="986243" y="2139690"/>
                </a:lnTo>
                <a:lnTo>
                  <a:pt x="979848" y="2142536"/>
                </a:lnTo>
                <a:lnTo>
                  <a:pt x="973772" y="2145067"/>
                </a:lnTo>
                <a:lnTo>
                  <a:pt x="967377" y="2147280"/>
                </a:lnTo>
                <a:lnTo>
                  <a:pt x="960662" y="2149494"/>
                </a:lnTo>
                <a:lnTo>
                  <a:pt x="953307" y="2151076"/>
                </a:lnTo>
                <a:lnTo>
                  <a:pt x="945953" y="2152657"/>
                </a:lnTo>
                <a:lnTo>
                  <a:pt x="938278" y="2153289"/>
                </a:lnTo>
                <a:lnTo>
                  <a:pt x="929964" y="2154238"/>
                </a:lnTo>
                <a:lnTo>
                  <a:pt x="921651" y="2154238"/>
                </a:lnTo>
                <a:lnTo>
                  <a:pt x="912377" y="2153922"/>
                </a:lnTo>
                <a:lnTo>
                  <a:pt x="906941" y="2152973"/>
                </a:lnTo>
                <a:lnTo>
                  <a:pt x="901825" y="2152341"/>
                </a:lnTo>
                <a:lnTo>
                  <a:pt x="897668" y="2151392"/>
                </a:lnTo>
                <a:lnTo>
                  <a:pt x="893831" y="2150127"/>
                </a:lnTo>
                <a:lnTo>
                  <a:pt x="890953" y="2148862"/>
                </a:lnTo>
                <a:lnTo>
                  <a:pt x="888715" y="2146964"/>
                </a:lnTo>
                <a:lnTo>
                  <a:pt x="886796" y="2145383"/>
                </a:lnTo>
                <a:lnTo>
                  <a:pt x="885197" y="2143801"/>
                </a:lnTo>
                <a:lnTo>
                  <a:pt x="884558" y="2141271"/>
                </a:lnTo>
                <a:lnTo>
                  <a:pt x="884238" y="2139690"/>
                </a:lnTo>
                <a:lnTo>
                  <a:pt x="884238" y="2137160"/>
                </a:lnTo>
                <a:lnTo>
                  <a:pt x="884558" y="2134630"/>
                </a:lnTo>
                <a:lnTo>
                  <a:pt x="885197" y="2132416"/>
                </a:lnTo>
                <a:lnTo>
                  <a:pt x="886476" y="2129886"/>
                </a:lnTo>
                <a:lnTo>
                  <a:pt x="887755" y="2127040"/>
                </a:lnTo>
                <a:lnTo>
                  <a:pt x="889354" y="2124510"/>
                </a:lnTo>
                <a:lnTo>
                  <a:pt x="893831" y="2118817"/>
                </a:lnTo>
                <a:lnTo>
                  <a:pt x="899267" y="2113440"/>
                </a:lnTo>
                <a:lnTo>
                  <a:pt x="905023" y="2107748"/>
                </a:lnTo>
                <a:lnTo>
                  <a:pt x="911418" y="2102371"/>
                </a:lnTo>
                <a:lnTo>
                  <a:pt x="917813" y="2097311"/>
                </a:lnTo>
                <a:lnTo>
                  <a:pt x="924528" y="2091935"/>
                </a:lnTo>
                <a:lnTo>
                  <a:pt x="936679" y="2083396"/>
                </a:lnTo>
                <a:lnTo>
                  <a:pt x="947871" y="2075805"/>
                </a:lnTo>
                <a:lnTo>
                  <a:pt x="952348" y="2073275"/>
                </a:lnTo>
                <a:close/>
                <a:moveTo>
                  <a:pt x="2074146" y="1830388"/>
                </a:moveTo>
                <a:lnTo>
                  <a:pt x="2084311" y="1836100"/>
                </a:lnTo>
                <a:lnTo>
                  <a:pt x="2094475" y="1842129"/>
                </a:lnTo>
                <a:lnTo>
                  <a:pt x="2113851" y="1854187"/>
                </a:lnTo>
                <a:lnTo>
                  <a:pt x="2132274" y="1866879"/>
                </a:lnTo>
                <a:lnTo>
                  <a:pt x="2149744" y="1879572"/>
                </a:lnTo>
                <a:lnTo>
                  <a:pt x="2166896" y="1892581"/>
                </a:lnTo>
                <a:lnTo>
                  <a:pt x="2182460" y="1904957"/>
                </a:lnTo>
                <a:lnTo>
                  <a:pt x="2196754" y="1917332"/>
                </a:lnTo>
                <a:lnTo>
                  <a:pt x="2210412" y="1928755"/>
                </a:lnTo>
                <a:lnTo>
                  <a:pt x="2222800" y="1940178"/>
                </a:lnTo>
                <a:lnTo>
                  <a:pt x="2233282" y="1950332"/>
                </a:lnTo>
                <a:lnTo>
                  <a:pt x="2250752" y="1967150"/>
                </a:lnTo>
                <a:lnTo>
                  <a:pt x="2261552" y="1978573"/>
                </a:lnTo>
                <a:lnTo>
                  <a:pt x="2265363" y="1982698"/>
                </a:lnTo>
                <a:lnTo>
                  <a:pt x="2231376" y="1980160"/>
                </a:lnTo>
                <a:lnTo>
                  <a:pt x="2231376" y="1983650"/>
                </a:lnTo>
                <a:lnTo>
                  <a:pt x="2230741" y="1990631"/>
                </a:lnTo>
                <a:lnTo>
                  <a:pt x="2230106" y="1994756"/>
                </a:lnTo>
                <a:lnTo>
                  <a:pt x="2228835" y="2000467"/>
                </a:lnTo>
                <a:lnTo>
                  <a:pt x="2225341" y="2013160"/>
                </a:lnTo>
                <a:lnTo>
                  <a:pt x="2221212" y="2026487"/>
                </a:lnTo>
                <a:lnTo>
                  <a:pt x="2218671" y="2033468"/>
                </a:lnTo>
                <a:lnTo>
                  <a:pt x="2216130" y="2040132"/>
                </a:lnTo>
                <a:lnTo>
                  <a:pt x="2212953" y="2046478"/>
                </a:lnTo>
                <a:lnTo>
                  <a:pt x="2209777" y="2052507"/>
                </a:lnTo>
                <a:lnTo>
                  <a:pt x="2206283" y="2059170"/>
                </a:lnTo>
                <a:lnTo>
                  <a:pt x="2202471" y="2065834"/>
                </a:lnTo>
                <a:lnTo>
                  <a:pt x="2198342" y="2072180"/>
                </a:lnTo>
                <a:lnTo>
                  <a:pt x="2194213" y="2078209"/>
                </a:lnTo>
                <a:lnTo>
                  <a:pt x="2184684" y="2090901"/>
                </a:lnTo>
                <a:lnTo>
                  <a:pt x="2175155" y="2103911"/>
                </a:lnTo>
                <a:lnTo>
                  <a:pt x="2163402" y="2115652"/>
                </a:lnTo>
                <a:lnTo>
                  <a:pt x="2151650" y="2128027"/>
                </a:lnTo>
                <a:lnTo>
                  <a:pt x="2145297" y="2134056"/>
                </a:lnTo>
                <a:lnTo>
                  <a:pt x="2138944" y="2139768"/>
                </a:lnTo>
                <a:lnTo>
                  <a:pt x="2132274" y="2145479"/>
                </a:lnTo>
                <a:lnTo>
                  <a:pt x="2125286" y="2150874"/>
                </a:lnTo>
                <a:lnTo>
                  <a:pt x="2118615" y="2156585"/>
                </a:lnTo>
                <a:lnTo>
                  <a:pt x="2111310" y="2162297"/>
                </a:lnTo>
                <a:lnTo>
                  <a:pt x="2096699" y="2172768"/>
                </a:lnTo>
                <a:lnTo>
                  <a:pt x="2081452" y="2182922"/>
                </a:lnTo>
                <a:lnTo>
                  <a:pt x="2065888" y="2193393"/>
                </a:lnTo>
                <a:lnTo>
                  <a:pt x="2049688" y="2202913"/>
                </a:lnTo>
                <a:lnTo>
                  <a:pt x="2033171" y="2212115"/>
                </a:lnTo>
                <a:lnTo>
                  <a:pt x="2016654" y="2221317"/>
                </a:lnTo>
                <a:lnTo>
                  <a:pt x="1999820" y="2229567"/>
                </a:lnTo>
                <a:lnTo>
                  <a:pt x="1991243" y="2234009"/>
                </a:lnTo>
                <a:lnTo>
                  <a:pt x="1982350" y="2238134"/>
                </a:lnTo>
                <a:lnTo>
                  <a:pt x="1965197" y="2246384"/>
                </a:lnTo>
                <a:lnTo>
                  <a:pt x="1929622" y="2261933"/>
                </a:lnTo>
                <a:lnTo>
                  <a:pt x="1894047" y="2275895"/>
                </a:lnTo>
                <a:lnTo>
                  <a:pt x="1858789" y="2288904"/>
                </a:lnTo>
                <a:lnTo>
                  <a:pt x="1841002" y="2294933"/>
                </a:lnTo>
                <a:lnTo>
                  <a:pt x="1823850" y="2300645"/>
                </a:lnTo>
                <a:lnTo>
                  <a:pt x="1806062" y="2306039"/>
                </a:lnTo>
                <a:lnTo>
                  <a:pt x="1789227" y="2311433"/>
                </a:lnTo>
                <a:lnTo>
                  <a:pt x="1772075" y="2316193"/>
                </a:lnTo>
                <a:lnTo>
                  <a:pt x="1755558" y="2321270"/>
                </a:lnTo>
                <a:lnTo>
                  <a:pt x="1723159" y="2329520"/>
                </a:lnTo>
                <a:lnTo>
                  <a:pt x="1692666" y="2337136"/>
                </a:lnTo>
                <a:lnTo>
                  <a:pt x="1664079" y="2343482"/>
                </a:lnTo>
                <a:lnTo>
                  <a:pt x="1638033" y="2349194"/>
                </a:lnTo>
                <a:lnTo>
                  <a:pt x="1613892" y="2353953"/>
                </a:lnTo>
                <a:lnTo>
                  <a:pt x="1593246" y="2358078"/>
                </a:lnTo>
                <a:lnTo>
                  <a:pt x="1575141" y="2360934"/>
                </a:lnTo>
                <a:lnTo>
                  <a:pt x="1541154" y="2366963"/>
                </a:lnTo>
                <a:lnTo>
                  <a:pt x="1520825" y="2221634"/>
                </a:lnTo>
                <a:lnTo>
                  <a:pt x="1552906" y="2217192"/>
                </a:lnTo>
                <a:lnTo>
                  <a:pt x="1569741" y="2215288"/>
                </a:lnTo>
                <a:lnTo>
                  <a:pt x="1589752" y="2212749"/>
                </a:lnTo>
                <a:lnTo>
                  <a:pt x="1612304" y="2208942"/>
                </a:lnTo>
                <a:lnTo>
                  <a:pt x="1637080" y="2204817"/>
                </a:lnTo>
                <a:lnTo>
                  <a:pt x="1664079" y="2200374"/>
                </a:lnTo>
                <a:lnTo>
                  <a:pt x="1692666" y="2194663"/>
                </a:lnTo>
                <a:lnTo>
                  <a:pt x="1723159" y="2188634"/>
                </a:lnTo>
                <a:lnTo>
                  <a:pt x="1754923" y="2181970"/>
                </a:lnTo>
                <a:lnTo>
                  <a:pt x="1770804" y="2178162"/>
                </a:lnTo>
                <a:lnTo>
                  <a:pt x="1787321" y="2174355"/>
                </a:lnTo>
                <a:lnTo>
                  <a:pt x="1820038" y="2165787"/>
                </a:lnTo>
                <a:lnTo>
                  <a:pt x="1852754" y="2155951"/>
                </a:lnTo>
                <a:lnTo>
                  <a:pt x="1885788" y="2145797"/>
                </a:lnTo>
                <a:lnTo>
                  <a:pt x="1918187" y="2134056"/>
                </a:lnTo>
                <a:lnTo>
                  <a:pt x="1934069" y="2128027"/>
                </a:lnTo>
                <a:lnTo>
                  <a:pt x="1941692" y="2124537"/>
                </a:lnTo>
                <a:lnTo>
                  <a:pt x="1949316" y="2121681"/>
                </a:lnTo>
                <a:lnTo>
                  <a:pt x="1964880" y="2115017"/>
                </a:lnTo>
                <a:lnTo>
                  <a:pt x="1979491" y="2108036"/>
                </a:lnTo>
                <a:lnTo>
                  <a:pt x="2007761" y="2093757"/>
                </a:lnTo>
                <a:lnTo>
                  <a:pt x="2033489" y="2078526"/>
                </a:lnTo>
                <a:lnTo>
                  <a:pt x="2045559" y="2070911"/>
                </a:lnTo>
                <a:lnTo>
                  <a:pt x="2051277" y="2066786"/>
                </a:lnTo>
                <a:lnTo>
                  <a:pt x="2056994" y="2062978"/>
                </a:lnTo>
                <a:lnTo>
                  <a:pt x="2062076" y="2058853"/>
                </a:lnTo>
                <a:lnTo>
                  <a:pt x="2067476" y="2055045"/>
                </a:lnTo>
                <a:lnTo>
                  <a:pt x="2077323" y="2046795"/>
                </a:lnTo>
                <a:lnTo>
                  <a:pt x="2094475" y="2031564"/>
                </a:lnTo>
                <a:lnTo>
                  <a:pt x="2107181" y="2016016"/>
                </a:lnTo>
                <a:lnTo>
                  <a:pt x="2112898" y="2009035"/>
                </a:lnTo>
                <a:lnTo>
                  <a:pt x="2115121" y="2005544"/>
                </a:lnTo>
                <a:lnTo>
                  <a:pt x="2117027" y="2002054"/>
                </a:lnTo>
                <a:lnTo>
                  <a:pt x="2119251" y="1998881"/>
                </a:lnTo>
                <a:lnTo>
                  <a:pt x="2120839" y="1995708"/>
                </a:lnTo>
                <a:lnTo>
                  <a:pt x="2123062" y="1990948"/>
                </a:lnTo>
                <a:lnTo>
                  <a:pt x="2124968" y="1987140"/>
                </a:lnTo>
                <a:lnTo>
                  <a:pt x="2125921" y="1985237"/>
                </a:lnTo>
                <a:lnTo>
                  <a:pt x="2126874" y="1983650"/>
                </a:lnTo>
                <a:lnTo>
                  <a:pt x="2127192" y="1983333"/>
                </a:lnTo>
                <a:lnTo>
                  <a:pt x="2128145" y="1982381"/>
                </a:lnTo>
                <a:lnTo>
                  <a:pt x="2128462" y="1979208"/>
                </a:lnTo>
                <a:lnTo>
                  <a:pt x="2129415" y="1972544"/>
                </a:lnTo>
                <a:lnTo>
                  <a:pt x="2129415" y="1971275"/>
                </a:lnTo>
                <a:lnTo>
                  <a:pt x="2107816" y="1970006"/>
                </a:lnTo>
                <a:lnTo>
                  <a:pt x="2104640" y="1943351"/>
                </a:lnTo>
                <a:lnTo>
                  <a:pt x="2101781" y="1921457"/>
                </a:lnTo>
                <a:lnTo>
                  <a:pt x="2098604" y="1903053"/>
                </a:lnTo>
                <a:lnTo>
                  <a:pt x="2094793" y="1887504"/>
                </a:lnTo>
                <a:lnTo>
                  <a:pt x="2090663" y="1873543"/>
                </a:lnTo>
                <a:lnTo>
                  <a:pt x="2086217" y="1860215"/>
                </a:lnTo>
                <a:lnTo>
                  <a:pt x="2081134" y="1846254"/>
                </a:lnTo>
                <a:lnTo>
                  <a:pt x="2074146" y="1830388"/>
                </a:lnTo>
                <a:close/>
                <a:moveTo>
                  <a:pt x="604823" y="1655763"/>
                </a:moveTo>
                <a:lnTo>
                  <a:pt x="607339" y="1664401"/>
                </a:lnTo>
                <a:lnTo>
                  <a:pt x="610484" y="1672399"/>
                </a:lnTo>
                <a:lnTo>
                  <a:pt x="613314" y="1679438"/>
                </a:lnTo>
                <a:lnTo>
                  <a:pt x="616774" y="1685837"/>
                </a:lnTo>
                <a:lnTo>
                  <a:pt x="620234" y="1691595"/>
                </a:lnTo>
                <a:lnTo>
                  <a:pt x="623379" y="1696714"/>
                </a:lnTo>
                <a:lnTo>
                  <a:pt x="626838" y="1701193"/>
                </a:lnTo>
                <a:lnTo>
                  <a:pt x="630298" y="1705352"/>
                </a:lnTo>
                <a:lnTo>
                  <a:pt x="634386" y="1709512"/>
                </a:lnTo>
                <a:lnTo>
                  <a:pt x="638160" y="1713351"/>
                </a:lnTo>
                <a:lnTo>
                  <a:pt x="641620" y="1715910"/>
                </a:lnTo>
                <a:lnTo>
                  <a:pt x="644765" y="1718150"/>
                </a:lnTo>
                <a:lnTo>
                  <a:pt x="649483" y="1720709"/>
                </a:lnTo>
                <a:lnTo>
                  <a:pt x="651055" y="1721669"/>
                </a:lnTo>
                <a:lnTo>
                  <a:pt x="653257" y="1726148"/>
                </a:lnTo>
                <a:lnTo>
                  <a:pt x="657974" y="1738305"/>
                </a:lnTo>
                <a:lnTo>
                  <a:pt x="664579" y="1753662"/>
                </a:lnTo>
                <a:lnTo>
                  <a:pt x="667095" y="1761660"/>
                </a:lnTo>
                <a:lnTo>
                  <a:pt x="669296" y="1769659"/>
                </a:lnTo>
                <a:lnTo>
                  <a:pt x="669925" y="1773178"/>
                </a:lnTo>
                <a:lnTo>
                  <a:pt x="669611" y="1775737"/>
                </a:lnTo>
                <a:lnTo>
                  <a:pt x="668982" y="1777657"/>
                </a:lnTo>
                <a:lnTo>
                  <a:pt x="667409" y="1779576"/>
                </a:lnTo>
                <a:lnTo>
                  <a:pt x="665522" y="1780216"/>
                </a:lnTo>
                <a:lnTo>
                  <a:pt x="663006" y="1781176"/>
                </a:lnTo>
                <a:lnTo>
                  <a:pt x="660490" y="1781176"/>
                </a:lnTo>
                <a:lnTo>
                  <a:pt x="657345" y="1781176"/>
                </a:lnTo>
                <a:lnTo>
                  <a:pt x="654515" y="1780856"/>
                </a:lnTo>
                <a:lnTo>
                  <a:pt x="651370" y="1779896"/>
                </a:lnTo>
                <a:lnTo>
                  <a:pt x="645079" y="1778297"/>
                </a:lnTo>
                <a:lnTo>
                  <a:pt x="640362" y="1776697"/>
                </a:lnTo>
                <a:lnTo>
                  <a:pt x="636902" y="1774778"/>
                </a:lnTo>
                <a:lnTo>
                  <a:pt x="636273" y="1773818"/>
                </a:lnTo>
                <a:lnTo>
                  <a:pt x="635015" y="1772858"/>
                </a:lnTo>
                <a:lnTo>
                  <a:pt x="633443" y="1769659"/>
                </a:lnTo>
                <a:lnTo>
                  <a:pt x="632185" y="1765500"/>
                </a:lnTo>
                <a:lnTo>
                  <a:pt x="630298" y="1760701"/>
                </a:lnTo>
                <a:lnTo>
                  <a:pt x="627467" y="1749503"/>
                </a:lnTo>
                <a:lnTo>
                  <a:pt x="624951" y="1739905"/>
                </a:lnTo>
                <a:lnTo>
                  <a:pt x="623064" y="1730627"/>
                </a:lnTo>
                <a:lnTo>
                  <a:pt x="616460" y="1758461"/>
                </a:lnTo>
                <a:lnTo>
                  <a:pt x="617089" y="1761020"/>
                </a:lnTo>
                <a:lnTo>
                  <a:pt x="617089" y="1762620"/>
                </a:lnTo>
                <a:lnTo>
                  <a:pt x="617089" y="1763260"/>
                </a:lnTo>
                <a:lnTo>
                  <a:pt x="616774" y="1761660"/>
                </a:lnTo>
                <a:lnTo>
                  <a:pt x="615201" y="1757181"/>
                </a:lnTo>
                <a:lnTo>
                  <a:pt x="609855" y="1735746"/>
                </a:lnTo>
                <a:lnTo>
                  <a:pt x="607968" y="1727748"/>
                </a:lnTo>
                <a:lnTo>
                  <a:pt x="606395" y="1719749"/>
                </a:lnTo>
                <a:lnTo>
                  <a:pt x="605137" y="1712071"/>
                </a:lnTo>
                <a:lnTo>
                  <a:pt x="604508" y="1705033"/>
                </a:lnTo>
                <a:lnTo>
                  <a:pt x="603250" y="1691275"/>
                </a:lnTo>
                <a:lnTo>
                  <a:pt x="603250" y="1679438"/>
                </a:lnTo>
                <a:lnTo>
                  <a:pt x="603879" y="1669840"/>
                </a:lnTo>
                <a:lnTo>
                  <a:pt x="604194" y="1662162"/>
                </a:lnTo>
                <a:lnTo>
                  <a:pt x="604823" y="1655763"/>
                </a:lnTo>
                <a:close/>
                <a:moveTo>
                  <a:pt x="572788" y="1655763"/>
                </a:moveTo>
                <a:lnTo>
                  <a:pt x="574046" y="1662162"/>
                </a:lnTo>
                <a:lnTo>
                  <a:pt x="574361" y="1669840"/>
                </a:lnTo>
                <a:lnTo>
                  <a:pt x="574675" y="1679438"/>
                </a:lnTo>
                <a:lnTo>
                  <a:pt x="574361" y="1691275"/>
                </a:lnTo>
                <a:lnTo>
                  <a:pt x="573417" y="1705033"/>
                </a:lnTo>
                <a:lnTo>
                  <a:pt x="572788" y="1712071"/>
                </a:lnTo>
                <a:lnTo>
                  <a:pt x="571530" y="1719749"/>
                </a:lnTo>
                <a:lnTo>
                  <a:pt x="570272" y="1727748"/>
                </a:lnTo>
                <a:lnTo>
                  <a:pt x="568385" y="1735746"/>
                </a:lnTo>
                <a:lnTo>
                  <a:pt x="562724" y="1757181"/>
                </a:lnTo>
                <a:lnTo>
                  <a:pt x="561152" y="1761660"/>
                </a:lnTo>
                <a:lnTo>
                  <a:pt x="560837" y="1763260"/>
                </a:lnTo>
                <a:lnTo>
                  <a:pt x="560837" y="1762620"/>
                </a:lnTo>
                <a:lnTo>
                  <a:pt x="560837" y="1761020"/>
                </a:lnTo>
                <a:lnTo>
                  <a:pt x="561152" y="1758461"/>
                </a:lnTo>
                <a:lnTo>
                  <a:pt x="554547" y="1730627"/>
                </a:lnTo>
                <a:lnTo>
                  <a:pt x="553289" y="1736706"/>
                </a:lnTo>
                <a:lnTo>
                  <a:pt x="550144" y="1751103"/>
                </a:lnTo>
                <a:lnTo>
                  <a:pt x="548257" y="1759101"/>
                </a:lnTo>
                <a:lnTo>
                  <a:pt x="545741" y="1765819"/>
                </a:lnTo>
                <a:lnTo>
                  <a:pt x="543225" y="1771578"/>
                </a:lnTo>
                <a:lnTo>
                  <a:pt x="542281" y="1773498"/>
                </a:lnTo>
                <a:lnTo>
                  <a:pt x="541023" y="1774778"/>
                </a:lnTo>
                <a:lnTo>
                  <a:pt x="537878" y="1776697"/>
                </a:lnTo>
                <a:lnTo>
                  <a:pt x="532532" y="1778297"/>
                </a:lnTo>
                <a:lnTo>
                  <a:pt x="526556" y="1779896"/>
                </a:lnTo>
                <a:lnTo>
                  <a:pt x="523726" y="1780856"/>
                </a:lnTo>
                <a:lnTo>
                  <a:pt x="520581" y="1781176"/>
                </a:lnTo>
                <a:lnTo>
                  <a:pt x="517750" y="1781176"/>
                </a:lnTo>
                <a:lnTo>
                  <a:pt x="514605" y="1781176"/>
                </a:lnTo>
                <a:lnTo>
                  <a:pt x="512403" y="1780216"/>
                </a:lnTo>
                <a:lnTo>
                  <a:pt x="510516" y="1779576"/>
                </a:lnTo>
                <a:lnTo>
                  <a:pt x="509258" y="1777657"/>
                </a:lnTo>
                <a:lnTo>
                  <a:pt x="508000" y="1775737"/>
                </a:lnTo>
                <a:lnTo>
                  <a:pt x="508000" y="1773178"/>
                </a:lnTo>
                <a:lnTo>
                  <a:pt x="508315" y="1769659"/>
                </a:lnTo>
                <a:lnTo>
                  <a:pt x="510831" y="1761660"/>
                </a:lnTo>
                <a:lnTo>
                  <a:pt x="513661" y="1753662"/>
                </a:lnTo>
                <a:lnTo>
                  <a:pt x="519637" y="1738305"/>
                </a:lnTo>
                <a:lnTo>
                  <a:pt x="524669" y="1726148"/>
                </a:lnTo>
                <a:lnTo>
                  <a:pt x="526871" y="1721669"/>
                </a:lnTo>
                <a:lnTo>
                  <a:pt x="528129" y="1721349"/>
                </a:lnTo>
                <a:lnTo>
                  <a:pt x="531903" y="1718790"/>
                </a:lnTo>
                <a:lnTo>
                  <a:pt x="537564" y="1715270"/>
                </a:lnTo>
                <a:lnTo>
                  <a:pt x="540709" y="1712391"/>
                </a:lnTo>
                <a:lnTo>
                  <a:pt x="544168" y="1709192"/>
                </a:lnTo>
                <a:lnTo>
                  <a:pt x="547942" y="1705352"/>
                </a:lnTo>
                <a:lnTo>
                  <a:pt x="552031" y="1700873"/>
                </a:lnTo>
                <a:lnTo>
                  <a:pt x="555805" y="1695435"/>
                </a:lnTo>
                <a:lnTo>
                  <a:pt x="559265" y="1689036"/>
                </a:lnTo>
                <a:lnTo>
                  <a:pt x="563039" y="1682317"/>
                </a:lnTo>
                <a:lnTo>
                  <a:pt x="566813" y="1674319"/>
                </a:lnTo>
                <a:lnTo>
                  <a:pt x="569958" y="1665681"/>
                </a:lnTo>
                <a:lnTo>
                  <a:pt x="572788" y="1655763"/>
                </a:lnTo>
                <a:close/>
                <a:moveTo>
                  <a:pt x="1818954" y="1647825"/>
                </a:moveTo>
                <a:lnTo>
                  <a:pt x="1838895" y="1652921"/>
                </a:lnTo>
                <a:lnTo>
                  <a:pt x="1857254" y="1658335"/>
                </a:lnTo>
                <a:lnTo>
                  <a:pt x="1887641" y="1667252"/>
                </a:lnTo>
                <a:lnTo>
                  <a:pt x="1920876" y="1677444"/>
                </a:lnTo>
                <a:lnTo>
                  <a:pt x="1893022" y="1751013"/>
                </a:lnTo>
                <a:lnTo>
                  <a:pt x="1862952" y="1739548"/>
                </a:lnTo>
                <a:lnTo>
                  <a:pt x="1842377" y="1731904"/>
                </a:lnTo>
                <a:lnTo>
                  <a:pt x="1842061" y="1727764"/>
                </a:lnTo>
                <a:lnTo>
                  <a:pt x="1841744" y="1723624"/>
                </a:lnTo>
                <a:lnTo>
                  <a:pt x="1840795" y="1719802"/>
                </a:lnTo>
                <a:lnTo>
                  <a:pt x="1840162" y="1715662"/>
                </a:lnTo>
                <a:lnTo>
                  <a:pt x="1837313" y="1706744"/>
                </a:lnTo>
                <a:lnTo>
                  <a:pt x="1834147" y="1697190"/>
                </a:lnTo>
                <a:lnTo>
                  <a:pt x="1830666" y="1688272"/>
                </a:lnTo>
                <a:lnTo>
                  <a:pt x="1827500" y="1679355"/>
                </a:lnTo>
                <a:lnTo>
                  <a:pt x="1821486" y="1665979"/>
                </a:lnTo>
                <a:lnTo>
                  <a:pt x="1818321" y="1658972"/>
                </a:lnTo>
                <a:lnTo>
                  <a:pt x="1817688" y="1658016"/>
                </a:lnTo>
                <a:lnTo>
                  <a:pt x="1818954" y="1647825"/>
                </a:lnTo>
                <a:close/>
                <a:moveTo>
                  <a:pt x="471166" y="1647825"/>
                </a:moveTo>
                <a:lnTo>
                  <a:pt x="477838" y="1697288"/>
                </a:lnTo>
                <a:lnTo>
                  <a:pt x="477203" y="1698239"/>
                </a:lnTo>
                <a:lnTo>
                  <a:pt x="473072" y="1707434"/>
                </a:lnTo>
                <a:lnTo>
                  <a:pt x="465447" y="1725190"/>
                </a:lnTo>
                <a:lnTo>
                  <a:pt x="429546" y="1738190"/>
                </a:lnTo>
                <a:lnTo>
                  <a:pt x="412072" y="1744849"/>
                </a:lnTo>
                <a:lnTo>
                  <a:pt x="394280" y="1751507"/>
                </a:lnTo>
                <a:lnTo>
                  <a:pt x="362191" y="1765775"/>
                </a:lnTo>
                <a:lnTo>
                  <a:pt x="346623" y="1773068"/>
                </a:lnTo>
                <a:lnTo>
                  <a:pt x="338680" y="1776873"/>
                </a:lnTo>
                <a:lnTo>
                  <a:pt x="331055" y="1780678"/>
                </a:lnTo>
                <a:lnTo>
                  <a:pt x="316123" y="1788287"/>
                </a:lnTo>
                <a:lnTo>
                  <a:pt x="301508" y="1796214"/>
                </a:lnTo>
                <a:lnTo>
                  <a:pt x="287211" y="1804458"/>
                </a:lnTo>
                <a:lnTo>
                  <a:pt x="273549" y="1812702"/>
                </a:lnTo>
                <a:lnTo>
                  <a:pt x="247815" y="1829824"/>
                </a:lnTo>
                <a:lnTo>
                  <a:pt x="236060" y="1838702"/>
                </a:lnTo>
                <a:lnTo>
                  <a:pt x="230341" y="1842823"/>
                </a:lnTo>
                <a:lnTo>
                  <a:pt x="224940" y="1847897"/>
                </a:lnTo>
                <a:lnTo>
                  <a:pt x="219856" y="1852018"/>
                </a:lnTo>
                <a:lnTo>
                  <a:pt x="214455" y="1856457"/>
                </a:lnTo>
                <a:lnTo>
                  <a:pt x="204924" y="1865335"/>
                </a:lnTo>
                <a:lnTo>
                  <a:pt x="188403" y="1882774"/>
                </a:lnTo>
                <a:lnTo>
                  <a:pt x="176330" y="1899262"/>
                </a:lnTo>
                <a:lnTo>
                  <a:pt x="171246" y="1907189"/>
                </a:lnTo>
                <a:lnTo>
                  <a:pt x="169340" y="1910677"/>
                </a:lnTo>
                <a:lnTo>
                  <a:pt x="167434" y="1914481"/>
                </a:lnTo>
                <a:lnTo>
                  <a:pt x="165528" y="1918286"/>
                </a:lnTo>
                <a:lnTo>
                  <a:pt x="163939" y="1921457"/>
                </a:lnTo>
                <a:lnTo>
                  <a:pt x="162033" y="1926530"/>
                </a:lnTo>
                <a:lnTo>
                  <a:pt x="161080" y="1930969"/>
                </a:lnTo>
                <a:lnTo>
                  <a:pt x="160127" y="1932554"/>
                </a:lnTo>
                <a:lnTo>
                  <a:pt x="159491" y="1934457"/>
                </a:lnTo>
                <a:lnTo>
                  <a:pt x="159173" y="1935091"/>
                </a:lnTo>
                <a:lnTo>
                  <a:pt x="158856" y="1936359"/>
                </a:lnTo>
                <a:lnTo>
                  <a:pt x="157903" y="1939213"/>
                </a:lnTo>
                <a:lnTo>
                  <a:pt x="157585" y="1945871"/>
                </a:lnTo>
                <a:lnTo>
                  <a:pt x="157267" y="1948408"/>
                </a:lnTo>
                <a:lnTo>
                  <a:pt x="191580" y="1949359"/>
                </a:lnTo>
                <a:lnTo>
                  <a:pt x="196346" y="1981700"/>
                </a:lnTo>
                <a:lnTo>
                  <a:pt x="200794" y="2007700"/>
                </a:lnTo>
                <a:lnTo>
                  <a:pt x="203653" y="2019432"/>
                </a:lnTo>
                <a:lnTo>
                  <a:pt x="205877" y="2029578"/>
                </a:lnTo>
                <a:lnTo>
                  <a:pt x="208419" y="2039090"/>
                </a:lnTo>
                <a:lnTo>
                  <a:pt x="210960" y="2048285"/>
                </a:lnTo>
                <a:lnTo>
                  <a:pt x="213820" y="2056529"/>
                </a:lnTo>
                <a:lnTo>
                  <a:pt x="216679" y="2064773"/>
                </a:lnTo>
                <a:lnTo>
                  <a:pt x="222716" y="2080943"/>
                </a:lnTo>
                <a:lnTo>
                  <a:pt x="230341" y="2097431"/>
                </a:lnTo>
                <a:lnTo>
                  <a:pt x="238919" y="2116138"/>
                </a:lnTo>
                <a:lnTo>
                  <a:pt x="226210" y="2109797"/>
                </a:lnTo>
                <a:lnTo>
                  <a:pt x="214137" y="2103138"/>
                </a:lnTo>
                <a:lnTo>
                  <a:pt x="202064" y="2096163"/>
                </a:lnTo>
                <a:lnTo>
                  <a:pt x="189991" y="2089504"/>
                </a:lnTo>
                <a:lnTo>
                  <a:pt x="167116" y="2075236"/>
                </a:lnTo>
                <a:lnTo>
                  <a:pt x="144876" y="2060651"/>
                </a:lnTo>
                <a:lnTo>
                  <a:pt x="123907" y="2046066"/>
                </a:lnTo>
                <a:lnTo>
                  <a:pt x="104209" y="2031797"/>
                </a:lnTo>
                <a:lnTo>
                  <a:pt x="85782" y="2017529"/>
                </a:lnTo>
                <a:lnTo>
                  <a:pt x="69261" y="2003895"/>
                </a:lnTo>
                <a:lnTo>
                  <a:pt x="53693" y="1991212"/>
                </a:lnTo>
                <a:lnTo>
                  <a:pt x="40349" y="1979481"/>
                </a:lnTo>
                <a:lnTo>
                  <a:pt x="28276" y="1969017"/>
                </a:lnTo>
                <a:lnTo>
                  <a:pt x="18427" y="1960139"/>
                </a:lnTo>
                <a:lnTo>
                  <a:pt x="4448" y="1946823"/>
                </a:lnTo>
                <a:lnTo>
                  <a:pt x="0" y="1942066"/>
                </a:lnTo>
                <a:lnTo>
                  <a:pt x="56870" y="1944286"/>
                </a:lnTo>
                <a:lnTo>
                  <a:pt x="57823" y="1934774"/>
                </a:lnTo>
                <a:lnTo>
                  <a:pt x="59094" y="1928432"/>
                </a:lnTo>
                <a:lnTo>
                  <a:pt x="59730" y="1924311"/>
                </a:lnTo>
                <a:lnTo>
                  <a:pt x="61318" y="1918603"/>
                </a:lnTo>
                <a:lnTo>
                  <a:pt x="65131" y="1906238"/>
                </a:lnTo>
                <a:lnTo>
                  <a:pt x="69579" y="1893238"/>
                </a:lnTo>
                <a:lnTo>
                  <a:pt x="72756" y="1886262"/>
                </a:lnTo>
                <a:lnTo>
                  <a:pt x="75615" y="1879921"/>
                </a:lnTo>
                <a:lnTo>
                  <a:pt x="78792" y="1873896"/>
                </a:lnTo>
                <a:lnTo>
                  <a:pt x="82287" y="1868506"/>
                </a:lnTo>
                <a:lnTo>
                  <a:pt x="85782" y="1862165"/>
                </a:lnTo>
                <a:lnTo>
                  <a:pt x="89595" y="1855506"/>
                </a:lnTo>
                <a:lnTo>
                  <a:pt x="94043" y="1849482"/>
                </a:lnTo>
                <a:lnTo>
                  <a:pt x="98491" y="1843458"/>
                </a:lnTo>
                <a:lnTo>
                  <a:pt x="108340" y="1831726"/>
                </a:lnTo>
                <a:lnTo>
                  <a:pt x="118506" y="1819677"/>
                </a:lnTo>
                <a:lnTo>
                  <a:pt x="130262" y="1808263"/>
                </a:lnTo>
                <a:lnTo>
                  <a:pt x="142652" y="1797482"/>
                </a:lnTo>
                <a:lnTo>
                  <a:pt x="149007" y="1791775"/>
                </a:lnTo>
                <a:lnTo>
                  <a:pt x="155361" y="1786068"/>
                </a:lnTo>
                <a:lnTo>
                  <a:pt x="162033" y="1781312"/>
                </a:lnTo>
                <a:lnTo>
                  <a:pt x="169340" y="1775922"/>
                </a:lnTo>
                <a:lnTo>
                  <a:pt x="176330" y="1770848"/>
                </a:lnTo>
                <a:lnTo>
                  <a:pt x="183637" y="1765775"/>
                </a:lnTo>
                <a:lnTo>
                  <a:pt x="190627" y="1761019"/>
                </a:lnTo>
                <a:lnTo>
                  <a:pt x="198252" y="1756263"/>
                </a:lnTo>
                <a:lnTo>
                  <a:pt x="213820" y="1747068"/>
                </a:lnTo>
                <a:lnTo>
                  <a:pt x="229388" y="1737873"/>
                </a:lnTo>
                <a:lnTo>
                  <a:pt x="245591" y="1729312"/>
                </a:lnTo>
                <a:lnTo>
                  <a:pt x="262112" y="1721068"/>
                </a:lnTo>
                <a:lnTo>
                  <a:pt x="279268" y="1713459"/>
                </a:lnTo>
                <a:lnTo>
                  <a:pt x="296425" y="1705849"/>
                </a:lnTo>
                <a:lnTo>
                  <a:pt x="305003" y="1702044"/>
                </a:lnTo>
                <a:lnTo>
                  <a:pt x="313899" y="1698239"/>
                </a:lnTo>
                <a:lnTo>
                  <a:pt x="331055" y="1691581"/>
                </a:lnTo>
                <a:lnTo>
                  <a:pt x="366321" y="1678264"/>
                </a:lnTo>
                <a:lnTo>
                  <a:pt x="392691" y="1670020"/>
                </a:lnTo>
                <a:lnTo>
                  <a:pt x="419061" y="1662093"/>
                </a:lnTo>
                <a:lnTo>
                  <a:pt x="445114" y="1654801"/>
                </a:lnTo>
                <a:lnTo>
                  <a:pt x="471166" y="1647825"/>
                </a:lnTo>
                <a:close/>
                <a:moveTo>
                  <a:pt x="1722423" y="1617663"/>
                </a:moveTo>
                <a:lnTo>
                  <a:pt x="1724939" y="1626279"/>
                </a:lnTo>
                <a:lnTo>
                  <a:pt x="1728084" y="1634257"/>
                </a:lnTo>
                <a:lnTo>
                  <a:pt x="1730914" y="1641278"/>
                </a:lnTo>
                <a:lnTo>
                  <a:pt x="1734374" y="1647660"/>
                </a:lnTo>
                <a:lnTo>
                  <a:pt x="1737519" y="1653404"/>
                </a:lnTo>
                <a:lnTo>
                  <a:pt x="1740978" y="1658829"/>
                </a:lnTo>
                <a:lnTo>
                  <a:pt x="1744438" y="1663297"/>
                </a:lnTo>
                <a:lnTo>
                  <a:pt x="1747583" y="1667126"/>
                </a:lnTo>
                <a:lnTo>
                  <a:pt x="1751672" y="1671594"/>
                </a:lnTo>
                <a:lnTo>
                  <a:pt x="1755446" y="1675104"/>
                </a:lnTo>
                <a:lnTo>
                  <a:pt x="1759220" y="1677657"/>
                </a:lnTo>
                <a:lnTo>
                  <a:pt x="1762050" y="1679891"/>
                </a:lnTo>
                <a:lnTo>
                  <a:pt x="1766768" y="1682444"/>
                </a:lnTo>
                <a:lnTo>
                  <a:pt x="1768655" y="1683401"/>
                </a:lnTo>
                <a:lnTo>
                  <a:pt x="1770856" y="1688188"/>
                </a:lnTo>
                <a:lnTo>
                  <a:pt x="1775574" y="1699995"/>
                </a:lnTo>
                <a:lnTo>
                  <a:pt x="1781549" y="1715313"/>
                </a:lnTo>
                <a:lnTo>
                  <a:pt x="1784695" y="1723291"/>
                </a:lnTo>
                <a:lnTo>
                  <a:pt x="1786896" y="1731269"/>
                </a:lnTo>
                <a:lnTo>
                  <a:pt x="1787525" y="1734779"/>
                </a:lnTo>
                <a:lnTo>
                  <a:pt x="1787211" y="1737332"/>
                </a:lnTo>
                <a:lnTo>
                  <a:pt x="1786267" y="1739566"/>
                </a:lnTo>
                <a:lnTo>
                  <a:pt x="1785009" y="1741161"/>
                </a:lnTo>
                <a:lnTo>
                  <a:pt x="1783122" y="1742438"/>
                </a:lnTo>
                <a:lnTo>
                  <a:pt x="1780606" y="1742757"/>
                </a:lnTo>
                <a:lnTo>
                  <a:pt x="1777775" y="1743076"/>
                </a:lnTo>
                <a:lnTo>
                  <a:pt x="1774945" y="1742757"/>
                </a:lnTo>
                <a:lnTo>
                  <a:pt x="1771800" y="1742438"/>
                </a:lnTo>
                <a:lnTo>
                  <a:pt x="1768655" y="1741800"/>
                </a:lnTo>
                <a:lnTo>
                  <a:pt x="1762679" y="1739885"/>
                </a:lnTo>
                <a:lnTo>
                  <a:pt x="1757647" y="1738289"/>
                </a:lnTo>
                <a:lnTo>
                  <a:pt x="1754502" y="1736375"/>
                </a:lnTo>
                <a:lnTo>
                  <a:pt x="1753559" y="1735417"/>
                </a:lnTo>
                <a:lnTo>
                  <a:pt x="1752615" y="1734460"/>
                </a:lnTo>
                <a:lnTo>
                  <a:pt x="1751043" y="1731269"/>
                </a:lnTo>
                <a:lnTo>
                  <a:pt x="1749470" y="1727120"/>
                </a:lnTo>
                <a:lnTo>
                  <a:pt x="1747583" y="1722334"/>
                </a:lnTo>
                <a:lnTo>
                  <a:pt x="1744752" y="1711803"/>
                </a:lnTo>
                <a:lnTo>
                  <a:pt x="1742551" y="1701591"/>
                </a:lnTo>
                <a:lnTo>
                  <a:pt x="1740664" y="1692337"/>
                </a:lnTo>
                <a:lnTo>
                  <a:pt x="1733745" y="1720100"/>
                </a:lnTo>
                <a:lnTo>
                  <a:pt x="1734374" y="1722653"/>
                </a:lnTo>
                <a:lnTo>
                  <a:pt x="1734688" y="1724248"/>
                </a:lnTo>
                <a:lnTo>
                  <a:pt x="1734688" y="1724886"/>
                </a:lnTo>
                <a:lnTo>
                  <a:pt x="1733745" y="1723291"/>
                </a:lnTo>
                <a:lnTo>
                  <a:pt x="1732801" y="1719142"/>
                </a:lnTo>
                <a:lnTo>
                  <a:pt x="1727140" y="1697442"/>
                </a:lnTo>
                <a:lnTo>
                  <a:pt x="1725253" y="1689464"/>
                </a:lnTo>
                <a:lnTo>
                  <a:pt x="1723995" y="1681806"/>
                </a:lnTo>
                <a:lnTo>
                  <a:pt x="1722737" y="1674147"/>
                </a:lnTo>
                <a:lnTo>
                  <a:pt x="1722108" y="1666807"/>
                </a:lnTo>
                <a:lnTo>
                  <a:pt x="1720850" y="1653404"/>
                </a:lnTo>
                <a:lnTo>
                  <a:pt x="1720850" y="1641278"/>
                </a:lnTo>
                <a:lnTo>
                  <a:pt x="1721165" y="1631704"/>
                </a:lnTo>
                <a:lnTo>
                  <a:pt x="1721479" y="1624045"/>
                </a:lnTo>
                <a:lnTo>
                  <a:pt x="1722423" y="1617663"/>
                </a:lnTo>
                <a:close/>
                <a:moveTo>
                  <a:pt x="1690388" y="1617663"/>
                </a:moveTo>
                <a:lnTo>
                  <a:pt x="1691017" y="1624045"/>
                </a:lnTo>
                <a:lnTo>
                  <a:pt x="1691646" y="1631704"/>
                </a:lnTo>
                <a:lnTo>
                  <a:pt x="1692275" y="1641278"/>
                </a:lnTo>
                <a:lnTo>
                  <a:pt x="1691646" y="1653404"/>
                </a:lnTo>
                <a:lnTo>
                  <a:pt x="1691017" y="1666807"/>
                </a:lnTo>
                <a:lnTo>
                  <a:pt x="1689759" y="1674147"/>
                </a:lnTo>
                <a:lnTo>
                  <a:pt x="1688816" y="1681806"/>
                </a:lnTo>
                <a:lnTo>
                  <a:pt x="1687243" y="1689464"/>
                </a:lnTo>
                <a:lnTo>
                  <a:pt x="1685356" y="1697442"/>
                </a:lnTo>
                <a:lnTo>
                  <a:pt x="1680009" y="1719142"/>
                </a:lnTo>
                <a:lnTo>
                  <a:pt x="1678751" y="1723291"/>
                </a:lnTo>
                <a:lnTo>
                  <a:pt x="1678122" y="1724886"/>
                </a:lnTo>
                <a:lnTo>
                  <a:pt x="1678122" y="1724248"/>
                </a:lnTo>
                <a:lnTo>
                  <a:pt x="1678437" y="1722653"/>
                </a:lnTo>
                <a:lnTo>
                  <a:pt x="1678751" y="1720100"/>
                </a:lnTo>
                <a:lnTo>
                  <a:pt x="1672147" y="1692337"/>
                </a:lnTo>
                <a:lnTo>
                  <a:pt x="1670889" y="1698719"/>
                </a:lnTo>
                <a:lnTo>
                  <a:pt x="1667429" y="1712760"/>
                </a:lnTo>
                <a:lnTo>
                  <a:pt x="1665228" y="1720738"/>
                </a:lnTo>
                <a:lnTo>
                  <a:pt x="1663026" y="1728078"/>
                </a:lnTo>
                <a:lnTo>
                  <a:pt x="1660825" y="1733184"/>
                </a:lnTo>
                <a:lnTo>
                  <a:pt x="1659881" y="1735098"/>
                </a:lnTo>
                <a:lnTo>
                  <a:pt x="1658623" y="1736375"/>
                </a:lnTo>
                <a:lnTo>
                  <a:pt x="1655164" y="1738289"/>
                </a:lnTo>
                <a:lnTo>
                  <a:pt x="1650131" y="1739885"/>
                </a:lnTo>
                <a:lnTo>
                  <a:pt x="1644156" y="1741800"/>
                </a:lnTo>
                <a:lnTo>
                  <a:pt x="1641011" y="1742438"/>
                </a:lnTo>
                <a:lnTo>
                  <a:pt x="1637866" y="1742757"/>
                </a:lnTo>
                <a:lnTo>
                  <a:pt x="1634721" y="1743076"/>
                </a:lnTo>
                <a:lnTo>
                  <a:pt x="1632205" y="1742757"/>
                </a:lnTo>
                <a:lnTo>
                  <a:pt x="1630003" y="1742438"/>
                </a:lnTo>
                <a:lnTo>
                  <a:pt x="1627802" y="1741161"/>
                </a:lnTo>
                <a:lnTo>
                  <a:pt x="1626544" y="1739566"/>
                </a:lnTo>
                <a:lnTo>
                  <a:pt x="1625600" y="1737332"/>
                </a:lnTo>
                <a:lnTo>
                  <a:pt x="1625600" y="1734779"/>
                </a:lnTo>
                <a:lnTo>
                  <a:pt x="1625915" y="1731269"/>
                </a:lnTo>
                <a:lnTo>
                  <a:pt x="1628431" y="1723291"/>
                </a:lnTo>
                <a:lnTo>
                  <a:pt x="1630947" y="1715313"/>
                </a:lnTo>
                <a:lnTo>
                  <a:pt x="1636922" y="1699995"/>
                </a:lnTo>
                <a:lnTo>
                  <a:pt x="1642269" y="1688188"/>
                </a:lnTo>
                <a:lnTo>
                  <a:pt x="1644156" y="1683401"/>
                </a:lnTo>
                <a:lnTo>
                  <a:pt x="1645728" y="1683082"/>
                </a:lnTo>
                <a:lnTo>
                  <a:pt x="1649188" y="1681167"/>
                </a:lnTo>
                <a:lnTo>
                  <a:pt x="1654849" y="1677338"/>
                </a:lnTo>
                <a:lnTo>
                  <a:pt x="1658309" y="1674147"/>
                </a:lnTo>
                <a:lnTo>
                  <a:pt x="1661454" y="1671275"/>
                </a:lnTo>
                <a:lnTo>
                  <a:pt x="1665228" y="1667126"/>
                </a:lnTo>
                <a:lnTo>
                  <a:pt x="1669002" y="1662659"/>
                </a:lnTo>
                <a:lnTo>
                  <a:pt x="1673090" y="1657234"/>
                </a:lnTo>
                <a:lnTo>
                  <a:pt x="1676864" y="1651170"/>
                </a:lnTo>
                <a:lnTo>
                  <a:pt x="1680638" y="1644150"/>
                </a:lnTo>
                <a:lnTo>
                  <a:pt x="1684098" y="1636172"/>
                </a:lnTo>
                <a:lnTo>
                  <a:pt x="1687243" y="1627556"/>
                </a:lnTo>
                <a:lnTo>
                  <a:pt x="1690388" y="1617663"/>
                </a:lnTo>
                <a:close/>
                <a:moveTo>
                  <a:pt x="752205" y="1595438"/>
                </a:moveTo>
                <a:lnTo>
                  <a:pt x="760414" y="1653904"/>
                </a:lnTo>
                <a:lnTo>
                  <a:pt x="728212" y="1659909"/>
                </a:lnTo>
                <a:lnTo>
                  <a:pt x="704851" y="1663701"/>
                </a:lnTo>
                <a:lnTo>
                  <a:pt x="713374" y="1600495"/>
                </a:lnTo>
                <a:lnTo>
                  <a:pt x="719057" y="1599863"/>
                </a:lnTo>
                <a:lnTo>
                  <a:pt x="752205" y="1595438"/>
                </a:lnTo>
                <a:close/>
                <a:moveTo>
                  <a:pt x="1462714" y="1589088"/>
                </a:moveTo>
                <a:lnTo>
                  <a:pt x="1492809" y="1592290"/>
                </a:lnTo>
                <a:lnTo>
                  <a:pt x="1522586" y="1595493"/>
                </a:lnTo>
                <a:lnTo>
                  <a:pt x="1523536" y="1591009"/>
                </a:lnTo>
                <a:lnTo>
                  <a:pt x="1531456" y="1596453"/>
                </a:lnTo>
                <a:lnTo>
                  <a:pt x="1534307" y="1596774"/>
                </a:lnTo>
                <a:lnTo>
                  <a:pt x="1547295" y="1598375"/>
                </a:lnTo>
                <a:lnTo>
                  <a:pt x="1560916" y="1599656"/>
                </a:lnTo>
                <a:lnTo>
                  <a:pt x="1587209" y="1603498"/>
                </a:lnTo>
                <a:lnTo>
                  <a:pt x="1591961" y="1638403"/>
                </a:lnTo>
                <a:lnTo>
                  <a:pt x="1598613" y="1643207"/>
                </a:lnTo>
                <a:lnTo>
                  <a:pt x="1592911" y="1644487"/>
                </a:lnTo>
                <a:lnTo>
                  <a:pt x="1594812" y="1658577"/>
                </a:lnTo>
                <a:lnTo>
                  <a:pt x="1593861" y="1659538"/>
                </a:lnTo>
                <a:lnTo>
                  <a:pt x="1591644" y="1663701"/>
                </a:lnTo>
                <a:lnTo>
                  <a:pt x="1579923" y="1661459"/>
                </a:lnTo>
                <a:lnTo>
                  <a:pt x="1568202" y="1659218"/>
                </a:lnTo>
                <a:lnTo>
                  <a:pt x="1544444" y="1655055"/>
                </a:lnTo>
                <a:lnTo>
                  <a:pt x="1530822" y="1658577"/>
                </a:lnTo>
                <a:lnTo>
                  <a:pt x="1521952" y="1661139"/>
                </a:lnTo>
                <a:lnTo>
                  <a:pt x="1515300" y="1663381"/>
                </a:lnTo>
                <a:lnTo>
                  <a:pt x="1516567" y="1650572"/>
                </a:lnTo>
                <a:lnTo>
                  <a:pt x="1487740" y="1645768"/>
                </a:lnTo>
                <a:lnTo>
                  <a:pt x="1458913" y="1641605"/>
                </a:lnTo>
                <a:lnTo>
                  <a:pt x="1462714" y="1589088"/>
                </a:lnTo>
                <a:close/>
                <a:moveTo>
                  <a:pt x="725488" y="1373188"/>
                </a:moveTo>
                <a:lnTo>
                  <a:pt x="815523" y="1389804"/>
                </a:lnTo>
                <a:lnTo>
                  <a:pt x="816801" y="1390443"/>
                </a:lnTo>
                <a:lnTo>
                  <a:pt x="818397" y="1390762"/>
                </a:lnTo>
                <a:lnTo>
                  <a:pt x="820951" y="1392360"/>
                </a:lnTo>
                <a:lnTo>
                  <a:pt x="823824" y="1394596"/>
                </a:lnTo>
                <a:lnTo>
                  <a:pt x="826059" y="1397472"/>
                </a:lnTo>
                <a:lnTo>
                  <a:pt x="827975" y="1401307"/>
                </a:lnTo>
                <a:lnTo>
                  <a:pt x="829891" y="1405461"/>
                </a:lnTo>
                <a:lnTo>
                  <a:pt x="831168" y="1409934"/>
                </a:lnTo>
                <a:lnTo>
                  <a:pt x="832764" y="1415046"/>
                </a:lnTo>
                <a:lnTo>
                  <a:pt x="834999" y="1425910"/>
                </a:lnTo>
                <a:lnTo>
                  <a:pt x="836915" y="1437094"/>
                </a:lnTo>
                <a:lnTo>
                  <a:pt x="838511" y="1448597"/>
                </a:lnTo>
                <a:lnTo>
                  <a:pt x="839469" y="1460100"/>
                </a:lnTo>
                <a:lnTo>
                  <a:pt x="839788" y="1463615"/>
                </a:lnTo>
                <a:lnTo>
                  <a:pt x="839788" y="1466491"/>
                </a:lnTo>
                <a:lnTo>
                  <a:pt x="839150" y="1468728"/>
                </a:lnTo>
                <a:lnTo>
                  <a:pt x="838511" y="1469686"/>
                </a:lnTo>
                <a:lnTo>
                  <a:pt x="837553" y="1470325"/>
                </a:lnTo>
                <a:lnTo>
                  <a:pt x="836276" y="1470325"/>
                </a:lnTo>
                <a:lnTo>
                  <a:pt x="834680" y="1469367"/>
                </a:lnTo>
                <a:lnTo>
                  <a:pt x="833083" y="1468408"/>
                </a:lnTo>
                <a:lnTo>
                  <a:pt x="829891" y="1464574"/>
                </a:lnTo>
                <a:lnTo>
                  <a:pt x="826059" y="1459461"/>
                </a:lnTo>
                <a:lnTo>
                  <a:pt x="822547" y="1454349"/>
                </a:lnTo>
                <a:lnTo>
                  <a:pt x="819993" y="1448278"/>
                </a:lnTo>
                <a:lnTo>
                  <a:pt x="818397" y="1444124"/>
                </a:lnTo>
                <a:lnTo>
                  <a:pt x="817120" y="1440289"/>
                </a:lnTo>
                <a:lnTo>
                  <a:pt x="816801" y="1438053"/>
                </a:lnTo>
                <a:lnTo>
                  <a:pt x="816481" y="1434218"/>
                </a:lnTo>
                <a:lnTo>
                  <a:pt x="815843" y="1431662"/>
                </a:lnTo>
                <a:lnTo>
                  <a:pt x="814885" y="1430384"/>
                </a:lnTo>
                <a:lnTo>
                  <a:pt x="814246" y="1429745"/>
                </a:lnTo>
                <a:lnTo>
                  <a:pt x="812969" y="1428786"/>
                </a:lnTo>
                <a:lnTo>
                  <a:pt x="812331" y="1428467"/>
                </a:lnTo>
                <a:lnTo>
                  <a:pt x="811692" y="1428786"/>
                </a:lnTo>
                <a:lnTo>
                  <a:pt x="810415" y="1428786"/>
                </a:lnTo>
                <a:lnTo>
                  <a:pt x="809776" y="1429745"/>
                </a:lnTo>
                <a:lnTo>
                  <a:pt x="808499" y="1430384"/>
                </a:lnTo>
                <a:lnTo>
                  <a:pt x="807861" y="1431662"/>
                </a:lnTo>
                <a:lnTo>
                  <a:pt x="806903" y="1433579"/>
                </a:lnTo>
                <a:lnTo>
                  <a:pt x="805945" y="1437094"/>
                </a:lnTo>
                <a:lnTo>
                  <a:pt x="805307" y="1439970"/>
                </a:lnTo>
                <a:lnTo>
                  <a:pt x="804668" y="1443165"/>
                </a:lnTo>
                <a:lnTo>
                  <a:pt x="804349" y="1450514"/>
                </a:lnTo>
                <a:lnTo>
                  <a:pt x="804029" y="1453390"/>
                </a:lnTo>
                <a:lnTo>
                  <a:pt x="803391" y="1456585"/>
                </a:lnTo>
                <a:lnTo>
                  <a:pt x="802433" y="1459461"/>
                </a:lnTo>
                <a:lnTo>
                  <a:pt x="801475" y="1461698"/>
                </a:lnTo>
                <a:lnTo>
                  <a:pt x="799879" y="1464574"/>
                </a:lnTo>
                <a:lnTo>
                  <a:pt x="797963" y="1466491"/>
                </a:lnTo>
                <a:lnTo>
                  <a:pt x="796048" y="1468408"/>
                </a:lnTo>
                <a:lnTo>
                  <a:pt x="793813" y="1469686"/>
                </a:lnTo>
                <a:lnTo>
                  <a:pt x="791259" y="1470964"/>
                </a:lnTo>
                <a:lnTo>
                  <a:pt x="788066" y="1471923"/>
                </a:lnTo>
                <a:lnTo>
                  <a:pt x="785192" y="1472881"/>
                </a:lnTo>
                <a:lnTo>
                  <a:pt x="781361" y="1473201"/>
                </a:lnTo>
                <a:lnTo>
                  <a:pt x="777530" y="1473201"/>
                </a:lnTo>
                <a:lnTo>
                  <a:pt x="773060" y="1473201"/>
                </a:lnTo>
                <a:lnTo>
                  <a:pt x="769867" y="1472562"/>
                </a:lnTo>
                <a:lnTo>
                  <a:pt x="766674" y="1471603"/>
                </a:lnTo>
                <a:lnTo>
                  <a:pt x="763801" y="1470645"/>
                </a:lnTo>
                <a:lnTo>
                  <a:pt x="760927" y="1468728"/>
                </a:lnTo>
                <a:lnTo>
                  <a:pt x="758373" y="1466810"/>
                </a:lnTo>
                <a:lnTo>
                  <a:pt x="755500" y="1464574"/>
                </a:lnTo>
                <a:lnTo>
                  <a:pt x="753265" y="1461698"/>
                </a:lnTo>
                <a:lnTo>
                  <a:pt x="751030" y="1459142"/>
                </a:lnTo>
                <a:lnTo>
                  <a:pt x="746879" y="1452751"/>
                </a:lnTo>
                <a:lnTo>
                  <a:pt x="743048" y="1445721"/>
                </a:lnTo>
                <a:lnTo>
                  <a:pt x="739856" y="1437733"/>
                </a:lnTo>
                <a:lnTo>
                  <a:pt x="736663" y="1429745"/>
                </a:lnTo>
                <a:lnTo>
                  <a:pt x="734428" y="1422076"/>
                </a:lnTo>
                <a:lnTo>
                  <a:pt x="732193" y="1413129"/>
                </a:lnTo>
                <a:lnTo>
                  <a:pt x="730277" y="1404182"/>
                </a:lnTo>
                <a:lnTo>
                  <a:pt x="728362" y="1395875"/>
                </a:lnTo>
                <a:lnTo>
                  <a:pt x="727404" y="1388525"/>
                </a:lnTo>
                <a:lnTo>
                  <a:pt x="725807" y="1377342"/>
                </a:lnTo>
                <a:lnTo>
                  <a:pt x="725488" y="1373188"/>
                </a:lnTo>
                <a:close/>
                <a:moveTo>
                  <a:pt x="1574800" y="1371600"/>
                </a:moveTo>
                <a:lnTo>
                  <a:pt x="1574165" y="1375754"/>
                </a:lnTo>
                <a:lnTo>
                  <a:pt x="1572578" y="1386937"/>
                </a:lnTo>
                <a:lnTo>
                  <a:pt x="1571308" y="1394287"/>
                </a:lnTo>
                <a:lnTo>
                  <a:pt x="1570038" y="1402914"/>
                </a:lnTo>
                <a:lnTo>
                  <a:pt x="1568133" y="1411541"/>
                </a:lnTo>
                <a:lnTo>
                  <a:pt x="1565275" y="1420488"/>
                </a:lnTo>
                <a:lnTo>
                  <a:pt x="1562735" y="1429115"/>
                </a:lnTo>
                <a:lnTo>
                  <a:pt x="1559878" y="1437104"/>
                </a:lnTo>
                <a:lnTo>
                  <a:pt x="1556703" y="1444772"/>
                </a:lnTo>
                <a:lnTo>
                  <a:pt x="1552893" y="1451483"/>
                </a:lnTo>
                <a:lnTo>
                  <a:pt x="1548765" y="1457873"/>
                </a:lnTo>
                <a:lnTo>
                  <a:pt x="1546543" y="1460749"/>
                </a:lnTo>
                <a:lnTo>
                  <a:pt x="1544003" y="1463305"/>
                </a:lnTo>
                <a:lnTo>
                  <a:pt x="1541780" y="1465542"/>
                </a:lnTo>
                <a:lnTo>
                  <a:pt x="1539240" y="1467459"/>
                </a:lnTo>
                <a:lnTo>
                  <a:pt x="1536065" y="1469057"/>
                </a:lnTo>
                <a:lnTo>
                  <a:pt x="1533525" y="1470015"/>
                </a:lnTo>
                <a:lnTo>
                  <a:pt x="1530350" y="1471293"/>
                </a:lnTo>
                <a:lnTo>
                  <a:pt x="1527175" y="1471613"/>
                </a:lnTo>
                <a:lnTo>
                  <a:pt x="1523048" y="1471613"/>
                </a:lnTo>
                <a:lnTo>
                  <a:pt x="1518920" y="1471613"/>
                </a:lnTo>
                <a:lnTo>
                  <a:pt x="1515428" y="1471293"/>
                </a:lnTo>
                <a:lnTo>
                  <a:pt x="1511935" y="1470654"/>
                </a:lnTo>
                <a:lnTo>
                  <a:pt x="1509078" y="1469696"/>
                </a:lnTo>
                <a:lnTo>
                  <a:pt x="1506538" y="1468098"/>
                </a:lnTo>
                <a:lnTo>
                  <a:pt x="1503998" y="1466820"/>
                </a:lnTo>
                <a:lnTo>
                  <a:pt x="1502410" y="1464903"/>
                </a:lnTo>
                <a:lnTo>
                  <a:pt x="1500823" y="1462986"/>
                </a:lnTo>
                <a:lnTo>
                  <a:pt x="1499235" y="1460429"/>
                </a:lnTo>
                <a:lnTo>
                  <a:pt x="1498283" y="1457873"/>
                </a:lnTo>
                <a:lnTo>
                  <a:pt x="1497013" y="1454997"/>
                </a:lnTo>
                <a:lnTo>
                  <a:pt x="1496378" y="1451802"/>
                </a:lnTo>
                <a:lnTo>
                  <a:pt x="1495743" y="1448926"/>
                </a:lnTo>
                <a:lnTo>
                  <a:pt x="1495425" y="1441897"/>
                </a:lnTo>
                <a:lnTo>
                  <a:pt x="1495108" y="1439340"/>
                </a:lnTo>
                <a:lnTo>
                  <a:pt x="1494790" y="1437423"/>
                </a:lnTo>
                <a:lnTo>
                  <a:pt x="1494473" y="1435186"/>
                </a:lnTo>
                <a:lnTo>
                  <a:pt x="1493838" y="1432950"/>
                </a:lnTo>
                <a:lnTo>
                  <a:pt x="1493203" y="1431033"/>
                </a:lnTo>
                <a:lnTo>
                  <a:pt x="1492568" y="1429754"/>
                </a:lnTo>
                <a:lnTo>
                  <a:pt x="1491298" y="1428476"/>
                </a:lnTo>
                <a:lnTo>
                  <a:pt x="1490663" y="1427837"/>
                </a:lnTo>
                <a:lnTo>
                  <a:pt x="1489393" y="1427518"/>
                </a:lnTo>
                <a:lnTo>
                  <a:pt x="1488440" y="1426879"/>
                </a:lnTo>
                <a:lnTo>
                  <a:pt x="1487488" y="1427518"/>
                </a:lnTo>
                <a:lnTo>
                  <a:pt x="1486535" y="1427837"/>
                </a:lnTo>
                <a:lnTo>
                  <a:pt x="1485583" y="1428476"/>
                </a:lnTo>
                <a:lnTo>
                  <a:pt x="1484948" y="1429754"/>
                </a:lnTo>
                <a:lnTo>
                  <a:pt x="1484313" y="1431033"/>
                </a:lnTo>
                <a:lnTo>
                  <a:pt x="1483995" y="1432630"/>
                </a:lnTo>
                <a:lnTo>
                  <a:pt x="1483360" y="1434547"/>
                </a:lnTo>
                <a:lnTo>
                  <a:pt x="1483360" y="1436784"/>
                </a:lnTo>
                <a:lnTo>
                  <a:pt x="1483043" y="1438701"/>
                </a:lnTo>
                <a:lnTo>
                  <a:pt x="1482725" y="1441258"/>
                </a:lnTo>
                <a:lnTo>
                  <a:pt x="1481455" y="1444453"/>
                </a:lnTo>
                <a:lnTo>
                  <a:pt x="1478915" y="1450524"/>
                </a:lnTo>
                <a:lnTo>
                  <a:pt x="1475423" y="1456595"/>
                </a:lnTo>
                <a:lnTo>
                  <a:pt x="1471930" y="1462027"/>
                </a:lnTo>
                <a:lnTo>
                  <a:pt x="1469708" y="1464903"/>
                </a:lnTo>
                <a:lnTo>
                  <a:pt x="1467168" y="1466820"/>
                </a:lnTo>
                <a:lnTo>
                  <a:pt x="1464945" y="1468098"/>
                </a:lnTo>
                <a:lnTo>
                  <a:pt x="1463675" y="1468737"/>
                </a:lnTo>
                <a:lnTo>
                  <a:pt x="1462723" y="1468737"/>
                </a:lnTo>
                <a:lnTo>
                  <a:pt x="1462088" y="1468098"/>
                </a:lnTo>
                <a:lnTo>
                  <a:pt x="1461770" y="1467459"/>
                </a:lnTo>
                <a:lnTo>
                  <a:pt x="1460818" y="1466181"/>
                </a:lnTo>
                <a:lnTo>
                  <a:pt x="1460500" y="1462986"/>
                </a:lnTo>
                <a:lnTo>
                  <a:pt x="1460818" y="1458512"/>
                </a:lnTo>
                <a:lnTo>
                  <a:pt x="1462088" y="1447329"/>
                </a:lnTo>
                <a:lnTo>
                  <a:pt x="1463675" y="1435826"/>
                </a:lnTo>
                <a:lnTo>
                  <a:pt x="1465263" y="1424322"/>
                </a:lnTo>
                <a:lnTo>
                  <a:pt x="1467803" y="1413458"/>
                </a:lnTo>
                <a:lnTo>
                  <a:pt x="1469073" y="1408346"/>
                </a:lnTo>
                <a:lnTo>
                  <a:pt x="1470978" y="1403873"/>
                </a:lnTo>
                <a:lnTo>
                  <a:pt x="1472565" y="1399719"/>
                </a:lnTo>
                <a:lnTo>
                  <a:pt x="1474788" y="1395884"/>
                </a:lnTo>
                <a:lnTo>
                  <a:pt x="1476693" y="1393328"/>
                </a:lnTo>
                <a:lnTo>
                  <a:pt x="1479233" y="1390772"/>
                </a:lnTo>
                <a:lnTo>
                  <a:pt x="1482090" y="1389174"/>
                </a:lnTo>
                <a:lnTo>
                  <a:pt x="1483360" y="1388855"/>
                </a:lnTo>
                <a:lnTo>
                  <a:pt x="1484948" y="1388535"/>
                </a:lnTo>
                <a:lnTo>
                  <a:pt x="1574800" y="1371600"/>
                </a:lnTo>
                <a:close/>
                <a:moveTo>
                  <a:pt x="325438" y="1127125"/>
                </a:moveTo>
                <a:lnTo>
                  <a:pt x="380683" y="1141095"/>
                </a:lnTo>
                <a:lnTo>
                  <a:pt x="381953" y="1141730"/>
                </a:lnTo>
                <a:lnTo>
                  <a:pt x="383858" y="1143000"/>
                </a:lnTo>
                <a:lnTo>
                  <a:pt x="385446" y="1144905"/>
                </a:lnTo>
                <a:lnTo>
                  <a:pt x="386716" y="1147445"/>
                </a:lnTo>
                <a:lnTo>
                  <a:pt x="387986" y="1150302"/>
                </a:lnTo>
                <a:lnTo>
                  <a:pt x="389256" y="1153477"/>
                </a:lnTo>
                <a:lnTo>
                  <a:pt x="391161" y="1161415"/>
                </a:lnTo>
                <a:lnTo>
                  <a:pt x="392748" y="1170305"/>
                </a:lnTo>
                <a:lnTo>
                  <a:pt x="393701" y="1179830"/>
                </a:lnTo>
                <a:lnTo>
                  <a:pt x="395288" y="1198562"/>
                </a:lnTo>
                <a:lnTo>
                  <a:pt x="395288" y="1202372"/>
                </a:lnTo>
                <a:lnTo>
                  <a:pt x="395288" y="1204595"/>
                </a:lnTo>
                <a:lnTo>
                  <a:pt x="394336" y="1206500"/>
                </a:lnTo>
                <a:lnTo>
                  <a:pt x="393701" y="1206817"/>
                </a:lnTo>
                <a:lnTo>
                  <a:pt x="393066" y="1206817"/>
                </a:lnTo>
                <a:lnTo>
                  <a:pt x="391796" y="1205865"/>
                </a:lnTo>
                <a:lnTo>
                  <a:pt x="390208" y="1204277"/>
                </a:lnTo>
                <a:lnTo>
                  <a:pt x="388938" y="1202372"/>
                </a:lnTo>
                <a:lnTo>
                  <a:pt x="386081" y="1197292"/>
                </a:lnTo>
                <a:lnTo>
                  <a:pt x="383858" y="1191577"/>
                </a:lnTo>
                <a:lnTo>
                  <a:pt x="381953" y="1185545"/>
                </a:lnTo>
                <a:lnTo>
                  <a:pt x="381636" y="1183005"/>
                </a:lnTo>
                <a:lnTo>
                  <a:pt x="381318" y="1180465"/>
                </a:lnTo>
                <a:lnTo>
                  <a:pt x="381001" y="1177290"/>
                </a:lnTo>
                <a:lnTo>
                  <a:pt x="380048" y="1174750"/>
                </a:lnTo>
                <a:lnTo>
                  <a:pt x="379731" y="1173480"/>
                </a:lnTo>
                <a:lnTo>
                  <a:pt x="379096" y="1172845"/>
                </a:lnTo>
                <a:lnTo>
                  <a:pt x="378461" y="1172845"/>
                </a:lnTo>
                <a:lnTo>
                  <a:pt x="377508" y="1172210"/>
                </a:lnTo>
                <a:lnTo>
                  <a:pt x="376873" y="1172845"/>
                </a:lnTo>
                <a:lnTo>
                  <a:pt x="376556" y="1173480"/>
                </a:lnTo>
                <a:lnTo>
                  <a:pt x="375603" y="1174115"/>
                </a:lnTo>
                <a:lnTo>
                  <a:pt x="374968" y="1175702"/>
                </a:lnTo>
                <a:lnTo>
                  <a:pt x="374333" y="1179512"/>
                </a:lnTo>
                <a:lnTo>
                  <a:pt x="373698" y="1184592"/>
                </a:lnTo>
                <a:lnTo>
                  <a:pt x="373698" y="1190625"/>
                </a:lnTo>
                <a:lnTo>
                  <a:pt x="373063" y="1196022"/>
                </a:lnTo>
                <a:lnTo>
                  <a:pt x="371476" y="1200150"/>
                </a:lnTo>
                <a:lnTo>
                  <a:pt x="370841" y="1202055"/>
                </a:lnTo>
                <a:lnTo>
                  <a:pt x="369571" y="1203960"/>
                </a:lnTo>
                <a:lnTo>
                  <a:pt x="368618" y="1205547"/>
                </a:lnTo>
                <a:lnTo>
                  <a:pt x="367031" y="1206500"/>
                </a:lnTo>
                <a:lnTo>
                  <a:pt x="365443" y="1207770"/>
                </a:lnTo>
                <a:lnTo>
                  <a:pt x="363538" y="1208405"/>
                </a:lnTo>
                <a:lnTo>
                  <a:pt x="361633" y="1209040"/>
                </a:lnTo>
                <a:lnTo>
                  <a:pt x="359411" y="1209675"/>
                </a:lnTo>
                <a:lnTo>
                  <a:pt x="357188" y="1209675"/>
                </a:lnTo>
                <a:lnTo>
                  <a:pt x="354648" y="1209675"/>
                </a:lnTo>
                <a:lnTo>
                  <a:pt x="352426" y="1208722"/>
                </a:lnTo>
                <a:lnTo>
                  <a:pt x="350203" y="1208087"/>
                </a:lnTo>
                <a:lnTo>
                  <a:pt x="348298" y="1206817"/>
                </a:lnTo>
                <a:lnTo>
                  <a:pt x="346393" y="1204912"/>
                </a:lnTo>
                <a:lnTo>
                  <a:pt x="344488" y="1203325"/>
                </a:lnTo>
                <a:lnTo>
                  <a:pt x="342901" y="1200785"/>
                </a:lnTo>
                <a:lnTo>
                  <a:pt x="339726" y="1195705"/>
                </a:lnTo>
                <a:lnTo>
                  <a:pt x="336868" y="1189355"/>
                </a:lnTo>
                <a:lnTo>
                  <a:pt x="334646" y="1182052"/>
                </a:lnTo>
                <a:lnTo>
                  <a:pt x="332423" y="1175067"/>
                </a:lnTo>
                <a:lnTo>
                  <a:pt x="330836" y="1167447"/>
                </a:lnTo>
                <a:lnTo>
                  <a:pt x="329566" y="1159827"/>
                </a:lnTo>
                <a:lnTo>
                  <a:pt x="327978" y="1152525"/>
                </a:lnTo>
                <a:lnTo>
                  <a:pt x="326391" y="1139507"/>
                </a:lnTo>
                <a:lnTo>
                  <a:pt x="325438" y="1127125"/>
                </a:lnTo>
                <a:close/>
                <a:moveTo>
                  <a:pt x="1965325" y="1058863"/>
                </a:moveTo>
                <a:lnTo>
                  <a:pt x="1964373" y="1071293"/>
                </a:lnTo>
                <a:lnTo>
                  <a:pt x="1962785" y="1084361"/>
                </a:lnTo>
                <a:lnTo>
                  <a:pt x="1961833" y="1091692"/>
                </a:lnTo>
                <a:lnTo>
                  <a:pt x="1960245" y="1099022"/>
                </a:lnTo>
                <a:lnTo>
                  <a:pt x="1958340" y="1106672"/>
                </a:lnTo>
                <a:lnTo>
                  <a:pt x="1956118" y="1114321"/>
                </a:lnTo>
                <a:lnTo>
                  <a:pt x="1953895" y="1121014"/>
                </a:lnTo>
                <a:lnTo>
                  <a:pt x="1951038" y="1127389"/>
                </a:lnTo>
                <a:lnTo>
                  <a:pt x="1948180" y="1132807"/>
                </a:lnTo>
                <a:lnTo>
                  <a:pt x="1946275" y="1135038"/>
                </a:lnTo>
                <a:lnTo>
                  <a:pt x="1944370" y="1136951"/>
                </a:lnTo>
                <a:lnTo>
                  <a:pt x="1942465" y="1138863"/>
                </a:lnTo>
                <a:lnTo>
                  <a:pt x="1940560" y="1139819"/>
                </a:lnTo>
                <a:lnTo>
                  <a:pt x="1938655" y="1141094"/>
                </a:lnTo>
                <a:lnTo>
                  <a:pt x="1936433" y="1141413"/>
                </a:lnTo>
                <a:lnTo>
                  <a:pt x="1933893" y="1141413"/>
                </a:lnTo>
                <a:lnTo>
                  <a:pt x="1931353" y="1141413"/>
                </a:lnTo>
                <a:lnTo>
                  <a:pt x="1928813" y="1141094"/>
                </a:lnTo>
                <a:lnTo>
                  <a:pt x="1927225" y="1140775"/>
                </a:lnTo>
                <a:lnTo>
                  <a:pt x="1925320" y="1139501"/>
                </a:lnTo>
                <a:lnTo>
                  <a:pt x="1923733" y="1138863"/>
                </a:lnTo>
                <a:lnTo>
                  <a:pt x="1922145" y="1137269"/>
                </a:lnTo>
                <a:lnTo>
                  <a:pt x="1921193" y="1135676"/>
                </a:lnTo>
                <a:lnTo>
                  <a:pt x="1919923" y="1134401"/>
                </a:lnTo>
                <a:lnTo>
                  <a:pt x="1919288" y="1132489"/>
                </a:lnTo>
                <a:lnTo>
                  <a:pt x="1917700" y="1127708"/>
                </a:lnTo>
                <a:lnTo>
                  <a:pt x="1917383" y="1122608"/>
                </a:lnTo>
                <a:lnTo>
                  <a:pt x="1917065" y="1116552"/>
                </a:lnTo>
                <a:lnTo>
                  <a:pt x="1916430" y="1111134"/>
                </a:lnTo>
                <a:lnTo>
                  <a:pt x="1915795" y="1107628"/>
                </a:lnTo>
                <a:lnTo>
                  <a:pt x="1915160" y="1106353"/>
                </a:lnTo>
                <a:lnTo>
                  <a:pt x="1914525" y="1105078"/>
                </a:lnTo>
                <a:lnTo>
                  <a:pt x="1913890" y="1104441"/>
                </a:lnTo>
                <a:lnTo>
                  <a:pt x="1913255" y="1104441"/>
                </a:lnTo>
                <a:lnTo>
                  <a:pt x="1912303" y="1104441"/>
                </a:lnTo>
                <a:lnTo>
                  <a:pt x="1911668" y="1104759"/>
                </a:lnTo>
                <a:lnTo>
                  <a:pt x="1911350" y="1105078"/>
                </a:lnTo>
                <a:lnTo>
                  <a:pt x="1910398" y="1106353"/>
                </a:lnTo>
                <a:lnTo>
                  <a:pt x="1909763" y="1108903"/>
                </a:lnTo>
                <a:lnTo>
                  <a:pt x="1909445" y="1112409"/>
                </a:lnTo>
                <a:lnTo>
                  <a:pt x="1909445" y="1114640"/>
                </a:lnTo>
                <a:lnTo>
                  <a:pt x="1908810" y="1117190"/>
                </a:lnTo>
                <a:lnTo>
                  <a:pt x="1907223" y="1123246"/>
                </a:lnTo>
                <a:lnTo>
                  <a:pt x="1904683" y="1129301"/>
                </a:lnTo>
                <a:lnTo>
                  <a:pt x="1901825" y="1134401"/>
                </a:lnTo>
                <a:lnTo>
                  <a:pt x="1900238" y="1136632"/>
                </a:lnTo>
                <a:lnTo>
                  <a:pt x="1899285" y="1137907"/>
                </a:lnTo>
                <a:lnTo>
                  <a:pt x="1898015" y="1138863"/>
                </a:lnTo>
                <a:lnTo>
                  <a:pt x="1897063" y="1139182"/>
                </a:lnTo>
                <a:lnTo>
                  <a:pt x="1896110" y="1138544"/>
                </a:lnTo>
                <a:lnTo>
                  <a:pt x="1895475" y="1136951"/>
                </a:lnTo>
                <a:lnTo>
                  <a:pt x="1895475" y="1134401"/>
                </a:lnTo>
                <a:lnTo>
                  <a:pt x="1895475" y="1130576"/>
                </a:lnTo>
                <a:lnTo>
                  <a:pt x="1897380" y="1111771"/>
                </a:lnTo>
                <a:lnTo>
                  <a:pt x="1898650" y="1102210"/>
                </a:lnTo>
                <a:lnTo>
                  <a:pt x="1899920" y="1093604"/>
                </a:lnTo>
                <a:lnTo>
                  <a:pt x="1901825" y="1085636"/>
                </a:lnTo>
                <a:lnTo>
                  <a:pt x="1902778" y="1082130"/>
                </a:lnTo>
                <a:lnTo>
                  <a:pt x="1904048" y="1079261"/>
                </a:lnTo>
                <a:lnTo>
                  <a:pt x="1905318" y="1076393"/>
                </a:lnTo>
                <a:lnTo>
                  <a:pt x="1906905" y="1074481"/>
                </a:lnTo>
                <a:lnTo>
                  <a:pt x="1908810" y="1073524"/>
                </a:lnTo>
                <a:lnTo>
                  <a:pt x="1910398" y="1072887"/>
                </a:lnTo>
                <a:lnTo>
                  <a:pt x="1965325" y="1058863"/>
                </a:lnTo>
                <a:close/>
                <a:moveTo>
                  <a:pt x="1336576" y="538163"/>
                </a:moveTo>
                <a:lnTo>
                  <a:pt x="1350233" y="538481"/>
                </a:lnTo>
                <a:lnTo>
                  <a:pt x="1363890" y="539116"/>
                </a:lnTo>
                <a:lnTo>
                  <a:pt x="1377547" y="541021"/>
                </a:lnTo>
                <a:lnTo>
                  <a:pt x="1391522" y="543243"/>
                </a:lnTo>
                <a:lnTo>
                  <a:pt x="1405497" y="546101"/>
                </a:lnTo>
                <a:lnTo>
                  <a:pt x="1418836" y="549276"/>
                </a:lnTo>
                <a:lnTo>
                  <a:pt x="1432493" y="553086"/>
                </a:lnTo>
                <a:lnTo>
                  <a:pt x="1446150" y="557531"/>
                </a:lnTo>
                <a:lnTo>
                  <a:pt x="1459490" y="562611"/>
                </a:lnTo>
                <a:lnTo>
                  <a:pt x="1472829" y="567373"/>
                </a:lnTo>
                <a:lnTo>
                  <a:pt x="1485533" y="573088"/>
                </a:lnTo>
                <a:lnTo>
                  <a:pt x="1498237" y="578803"/>
                </a:lnTo>
                <a:lnTo>
                  <a:pt x="1510306" y="584836"/>
                </a:lnTo>
                <a:lnTo>
                  <a:pt x="1522375" y="590868"/>
                </a:lnTo>
                <a:lnTo>
                  <a:pt x="1534127" y="597218"/>
                </a:lnTo>
                <a:lnTo>
                  <a:pt x="1544925" y="603568"/>
                </a:lnTo>
                <a:lnTo>
                  <a:pt x="1555724" y="609918"/>
                </a:lnTo>
                <a:lnTo>
                  <a:pt x="1565887" y="616268"/>
                </a:lnTo>
                <a:lnTo>
                  <a:pt x="1575415" y="622618"/>
                </a:lnTo>
                <a:lnTo>
                  <a:pt x="1584944" y="629285"/>
                </a:lnTo>
                <a:lnTo>
                  <a:pt x="1593201" y="635000"/>
                </a:lnTo>
                <a:lnTo>
                  <a:pt x="1600824" y="641033"/>
                </a:lnTo>
                <a:lnTo>
                  <a:pt x="1608129" y="647065"/>
                </a:lnTo>
                <a:lnTo>
                  <a:pt x="1614481" y="652780"/>
                </a:lnTo>
                <a:lnTo>
                  <a:pt x="1620198" y="657860"/>
                </a:lnTo>
                <a:lnTo>
                  <a:pt x="1624644" y="662623"/>
                </a:lnTo>
                <a:lnTo>
                  <a:pt x="1628773" y="667068"/>
                </a:lnTo>
                <a:lnTo>
                  <a:pt x="1631949" y="671195"/>
                </a:lnTo>
                <a:lnTo>
                  <a:pt x="1634172" y="674688"/>
                </a:lnTo>
                <a:lnTo>
                  <a:pt x="1635443" y="677545"/>
                </a:lnTo>
                <a:lnTo>
                  <a:pt x="1636395" y="683578"/>
                </a:lnTo>
                <a:lnTo>
                  <a:pt x="1636713" y="691515"/>
                </a:lnTo>
                <a:lnTo>
                  <a:pt x="1636713" y="702310"/>
                </a:lnTo>
                <a:lnTo>
                  <a:pt x="1636395" y="715328"/>
                </a:lnTo>
                <a:lnTo>
                  <a:pt x="1635125" y="746760"/>
                </a:lnTo>
                <a:lnTo>
                  <a:pt x="1633219" y="785178"/>
                </a:lnTo>
                <a:lnTo>
                  <a:pt x="1630361" y="829628"/>
                </a:lnTo>
                <a:lnTo>
                  <a:pt x="1626867" y="878523"/>
                </a:lnTo>
                <a:lnTo>
                  <a:pt x="1622738" y="930593"/>
                </a:lnTo>
                <a:lnTo>
                  <a:pt x="1617974" y="984568"/>
                </a:lnTo>
                <a:lnTo>
                  <a:pt x="1612893" y="1039496"/>
                </a:lnTo>
                <a:lnTo>
                  <a:pt x="1607811" y="1093471"/>
                </a:lnTo>
                <a:lnTo>
                  <a:pt x="1602412" y="1146176"/>
                </a:lnTo>
                <a:lnTo>
                  <a:pt x="1597330" y="1195388"/>
                </a:lnTo>
                <a:lnTo>
                  <a:pt x="1591931" y="1240473"/>
                </a:lnTo>
                <a:lnTo>
                  <a:pt x="1586532" y="1280478"/>
                </a:lnTo>
                <a:lnTo>
                  <a:pt x="1582085" y="1313181"/>
                </a:lnTo>
                <a:lnTo>
                  <a:pt x="1579862" y="1326516"/>
                </a:lnTo>
                <a:lnTo>
                  <a:pt x="1577639" y="1337946"/>
                </a:lnTo>
                <a:lnTo>
                  <a:pt x="1562076" y="1343978"/>
                </a:lnTo>
                <a:lnTo>
                  <a:pt x="1547149" y="1348741"/>
                </a:lnTo>
                <a:lnTo>
                  <a:pt x="1533174" y="1352868"/>
                </a:lnTo>
                <a:lnTo>
                  <a:pt x="1526504" y="1354456"/>
                </a:lnTo>
                <a:lnTo>
                  <a:pt x="1519835" y="1356043"/>
                </a:lnTo>
                <a:lnTo>
                  <a:pt x="1513800" y="1356996"/>
                </a:lnTo>
                <a:lnTo>
                  <a:pt x="1507766" y="1357948"/>
                </a:lnTo>
                <a:lnTo>
                  <a:pt x="1502049" y="1358266"/>
                </a:lnTo>
                <a:lnTo>
                  <a:pt x="1496332" y="1358266"/>
                </a:lnTo>
                <a:lnTo>
                  <a:pt x="1491568" y="1357948"/>
                </a:lnTo>
                <a:lnTo>
                  <a:pt x="1487121" y="1356996"/>
                </a:lnTo>
                <a:lnTo>
                  <a:pt x="1482357" y="1356361"/>
                </a:lnTo>
                <a:lnTo>
                  <a:pt x="1478864" y="1354773"/>
                </a:lnTo>
                <a:lnTo>
                  <a:pt x="1479816" y="1336041"/>
                </a:lnTo>
                <a:lnTo>
                  <a:pt x="1481404" y="1308418"/>
                </a:lnTo>
                <a:lnTo>
                  <a:pt x="1482992" y="1274128"/>
                </a:lnTo>
                <a:lnTo>
                  <a:pt x="1483945" y="1233806"/>
                </a:lnTo>
                <a:lnTo>
                  <a:pt x="1486486" y="1141096"/>
                </a:lnTo>
                <a:lnTo>
                  <a:pt x="1487439" y="1091883"/>
                </a:lnTo>
                <a:lnTo>
                  <a:pt x="1488074" y="1042353"/>
                </a:lnTo>
                <a:lnTo>
                  <a:pt x="1488392" y="993776"/>
                </a:lnTo>
                <a:lnTo>
                  <a:pt x="1489027" y="947738"/>
                </a:lnTo>
                <a:lnTo>
                  <a:pt x="1488392" y="905511"/>
                </a:lnTo>
                <a:lnTo>
                  <a:pt x="1487756" y="868681"/>
                </a:lnTo>
                <a:lnTo>
                  <a:pt x="1486486" y="838201"/>
                </a:lnTo>
                <a:lnTo>
                  <a:pt x="1486168" y="826136"/>
                </a:lnTo>
                <a:lnTo>
                  <a:pt x="1485216" y="815976"/>
                </a:lnTo>
                <a:lnTo>
                  <a:pt x="1484263" y="808038"/>
                </a:lnTo>
                <a:lnTo>
                  <a:pt x="1483310" y="802958"/>
                </a:lnTo>
                <a:lnTo>
                  <a:pt x="1482357" y="801371"/>
                </a:lnTo>
                <a:lnTo>
                  <a:pt x="1482040" y="800101"/>
                </a:lnTo>
                <a:lnTo>
                  <a:pt x="1481404" y="800101"/>
                </a:lnTo>
                <a:lnTo>
                  <a:pt x="1480452" y="800736"/>
                </a:lnTo>
                <a:lnTo>
                  <a:pt x="1476958" y="805498"/>
                </a:lnTo>
                <a:lnTo>
                  <a:pt x="1472829" y="810896"/>
                </a:lnTo>
                <a:lnTo>
                  <a:pt x="1465206" y="821691"/>
                </a:lnTo>
                <a:lnTo>
                  <a:pt x="1463301" y="824231"/>
                </a:lnTo>
                <a:lnTo>
                  <a:pt x="1438845" y="1187768"/>
                </a:lnTo>
                <a:lnTo>
                  <a:pt x="1432175" y="1263968"/>
                </a:lnTo>
                <a:lnTo>
                  <a:pt x="1426776" y="1322706"/>
                </a:lnTo>
                <a:lnTo>
                  <a:pt x="1421694" y="1375728"/>
                </a:lnTo>
                <a:lnTo>
                  <a:pt x="1420742" y="1381126"/>
                </a:lnTo>
                <a:lnTo>
                  <a:pt x="1418201" y="1389381"/>
                </a:lnTo>
                <a:lnTo>
                  <a:pt x="1415025" y="1397636"/>
                </a:lnTo>
                <a:lnTo>
                  <a:pt x="1411531" y="1405573"/>
                </a:lnTo>
                <a:lnTo>
                  <a:pt x="1407720" y="1413828"/>
                </a:lnTo>
                <a:lnTo>
                  <a:pt x="1403591" y="1421766"/>
                </a:lnTo>
                <a:lnTo>
                  <a:pt x="1398827" y="1430021"/>
                </a:lnTo>
                <a:lnTo>
                  <a:pt x="1393745" y="1437958"/>
                </a:lnTo>
                <a:lnTo>
                  <a:pt x="1388981" y="1445578"/>
                </a:lnTo>
                <a:lnTo>
                  <a:pt x="1342928" y="2051051"/>
                </a:lnTo>
                <a:lnTo>
                  <a:pt x="1220651" y="2051051"/>
                </a:lnTo>
                <a:lnTo>
                  <a:pt x="1159670" y="1569403"/>
                </a:lnTo>
                <a:lnTo>
                  <a:pt x="1151730" y="1570356"/>
                </a:lnTo>
                <a:lnTo>
                  <a:pt x="1148237" y="1570673"/>
                </a:lnTo>
                <a:lnTo>
                  <a:pt x="1144108" y="1570991"/>
                </a:lnTo>
                <a:lnTo>
                  <a:pt x="1138709" y="1570673"/>
                </a:lnTo>
                <a:lnTo>
                  <a:pt x="1133945" y="1570038"/>
                </a:lnTo>
                <a:lnTo>
                  <a:pt x="1076140" y="2049146"/>
                </a:lnTo>
                <a:lnTo>
                  <a:pt x="949099" y="2051051"/>
                </a:lnTo>
                <a:lnTo>
                  <a:pt x="902728" y="1437641"/>
                </a:lnTo>
                <a:lnTo>
                  <a:pt x="894153" y="1423988"/>
                </a:lnTo>
                <a:lnTo>
                  <a:pt x="890024" y="1417321"/>
                </a:lnTo>
                <a:lnTo>
                  <a:pt x="885895" y="1410018"/>
                </a:lnTo>
                <a:lnTo>
                  <a:pt x="882084" y="1403033"/>
                </a:lnTo>
                <a:lnTo>
                  <a:pt x="879226" y="1396048"/>
                </a:lnTo>
                <a:lnTo>
                  <a:pt x="876050" y="1389063"/>
                </a:lnTo>
                <a:lnTo>
                  <a:pt x="873191" y="1381443"/>
                </a:lnTo>
                <a:lnTo>
                  <a:pt x="872874" y="1375728"/>
                </a:lnTo>
                <a:lnTo>
                  <a:pt x="870650" y="1353186"/>
                </a:lnTo>
                <a:lnTo>
                  <a:pt x="864933" y="1293496"/>
                </a:lnTo>
                <a:lnTo>
                  <a:pt x="856676" y="1203643"/>
                </a:lnTo>
                <a:lnTo>
                  <a:pt x="847465" y="1091248"/>
                </a:lnTo>
                <a:lnTo>
                  <a:pt x="828726" y="815023"/>
                </a:lnTo>
                <a:lnTo>
                  <a:pt x="824915" y="811848"/>
                </a:lnTo>
                <a:lnTo>
                  <a:pt x="821739" y="808038"/>
                </a:lnTo>
                <a:lnTo>
                  <a:pt x="813799" y="800736"/>
                </a:lnTo>
                <a:lnTo>
                  <a:pt x="813481" y="800101"/>
                </a:lnTo>
                <a:lnTo>
                  <a:pt x="812529" y="801053"/>
                </a:lnTo>
                <a:lnTo>
                  <a:pt x="811893" y="803911"/>
                </a:lnTo>
                <a:lnTo>
                  <a:pt x="811576" y="809943"/>
                </a:lnTo>
                <a:lnTo>
                  <a:pt x="810623" y="818198"/>
                </a:lnTo>
                <a:lnTo>
                  <a:pt x="810305" y="841058"/>
                </a:lnTo>
                <a:lnTo>
                  <a:pt x="810623" y="872491"/>
                </a:lnTo>
                <a:lnTo>
                  <a:pt x="811576" y="909638"/>
                </a:lnTo>
                <a:lnTo>
                  <a:pt x="812846" y="951866"/>
                </a:lnTo>
                <a:lnTo>
                  <a:pt x="816340" y="1046481"/>
                </a:lnTo>
                <a:lnTo>
                  <a:pt x="820786" y="1144906"/>
                </a:lnTo>
                <a:lnTo>
                  <a:pt x="825233" y="1236981"/>
                </a:lnTo>
                <a:lnTo>
                  <a:pt x="829997" y="1311593"/>
                </a:lnTo>
                <a:lnTo>
                  <a:pt x="831903" y="1338581"/>
                </a:lnTo>
                <a:lnTo>
                  <a:pt x="833173" y="1357948"/>
                </a:lnTo>
                <a:lnTo>
                  <a:pt x="823962" y="1357948"/>
                </a:lnTo>
                <a:lnTo>
                  <a:pt x="812211" y="1358266"/>
                </a:lnTo>
                <a:lnTo>
                  <a:pt x="798236" y="1357948"/>
                </a:lnTo>
                <a:lnTo>
                  <a:pt x="790932" y="1357313"/>
                </a:lnTo>
                <a:lnTo>
                  <a:pt x="782991" y="1356678"/>
                </a:lnTo>
                <a:lnTo>
                  <a:pt x="775051" y="1355726"/>
                </a:lnTo>
                <a:lnTo>
                  <a:pt x="766794" y="1354456"/>
                </a:lnTo>
                <a:lnTo>
                  <a:pt x="758536" y="1352551"/>
                </a:lnTo>
                <a:lnTo>
                  <a:pt x="749643" y="1350328"/>
                </a:lnTo>
                <a:lnTo>
                  <a:pt x="741385" y="1347153"/>
                </a:lnTo>
                <a:lnTo>
                  <a:pt x="732810" y="1343978"/>
                </a:lnTo>
                <a:lnTo>
                  <a:pt x="724552" y="1340168"/>
                </a:lnTo>
                <a:lnTo>
                  <a:pt x="716612" y="1335406"/>
                </a:lnTo>
                <a:lnTo>
                  <a:pt x="714389" y="1323976"/>
                </a:lnTo>
                <a:lnTo>
                  <a:pt x="712483" y="1310958"/>
                </a:lnTo>
                <a:lnTo>
                  <a:pt x="708037" y="1279208"/>
                </a:lnTo>
                <a:lnTo>
                  <a:pt x="703908" y="1241108"/>
                </a:lnTo>
                <a:lnTo>
                  <a:pt x="699779" y="1198246"/>
                </a:lnTo>
                <a:lnTo>
                  <a:pt x="695650" y="1151256"/>
                </a:lnTo>
                <a:lnTo>
                  <a:pt x="691521" y="1101726"/>
                </a:lnTo>
                <a:lnTo>
                  <a:pt x="687710" y="1050608"/>
                </a:lnTo>
                <a:lnTo>
                  <a:pt x="684216" y="998856"/>
                </a:lnTo>
                <a:lnTo>
                  <a:pt x="681358" y="948056"/>
                </a:lnTo>
                <a:lnTo>
                  <a:pt x="678182" y="899161"/>
                </a:lnTo>
                <a:lnTo>
                  <a:pt x="676594" y="852806"/>
                </a:lnTo>
                <a:lnTo>
                  <a:pt x="674688" y="811213"/>
                </a:lnTo>
                <a:lnTo>
                  <a:pt x="673418" y="774701"/>
                </a:lnTo>
                <a:lnTo>
                  <a:pt x="673100" y="744855"/>
                </a:lnTo>
                <a:lnTo>
                  <a:pt x="673418" y="732473"/>
                </a:lnTo>
                <a:lnTo>
                  <a:pt x="673418" y="722630"/>
                </a:lnTo>
                <a:lnTo>
                  <a:pt x="674053" y="715010"/>
                </a:lnTo>
                <a:lnTo>
                  <a:pt x="675006" y="709295"/>
                </a:lnTo>
                <a:lnTo>
                  <a:pt x="675323" y="704850"/>
                </a:lnTo>
                <a:lnTo>
                  <a:pt x="675641" y="699770"/>
                </a:lnTo>
                <a:lnTo>
                  <a:pt x="676594" y="695643"/>
                </a:lnTo>
                <a:lnTo>
                  <a:pt x="677547" y="691198"/>
                </a:lnTo>
                <a:lnTo>
                  <a:pt x="679135" y="686753"/>
                </a:lnTo>
                <a:lnTo>
                  <a:pt x="680723" y="682625"/>
                </a:lnTo>
                <a:lnTo>
                  <a:pt x="682311" y="678498"/>
                </a:lnTo>
                <a:lnTo>
                  <a:pt x="684216" y="674370"/>
                </a:lnTo>
                <a:lnTo>
                  <a:pt x="688980" y="666433"/>
                </a:lnTo>
                <a:lnTo>
                  <a:pt x="694380" y="658495"/>
                </a:lnTo>
                <a:lnTo>
                  <a:pt x="700414" y="650875"/>
                </a:lnTo>
                <a:lnTo>
                  <a:pt x="707719" y="643890"/>
                </a:lnTo>
                <a:lnTo>
                  <a:pt x="715024" y="636588"/>
                </a:lnTo>
                <a:lnTo>
                  <a:pt x="723917" y="630238"/>
                </a:lnTo>
                <a:lnTo>
                  <a:pt x="732810" y="623571"/>
                </a:lnTo>
                <a:lnTo>
                  <a:pt x="742338" y="617538"/>
                </a:lnTo>
                <a:lnTo>
                  <a:pt x="752501" y="611506"/>
                </a:lnTo>
                <a:lnTo>
                  <a:pt x="763300" y="605791"/>
                </a:lnTo>
                <a:lnTo>
                  <a:pt x="774098" y="600076"/>
                </a:lnTo>
                <a:lnTo>
                  <a:pt x="785850" y="594996"/>
                </a:lnTo>
                <a:lnTo>
                  <a:pt x="797919" y="589916"/>
                </a:lnTo>
                <a:lnTo>
                  <a:pt x="810305" y="585153"/>
                </a:lnTo>
                <a:lnTo>
                  <a:pt x="823010" y="580708"/>
                </a:lnTo>
                <a:lnTo>
                  <a:pt x="836031" y="576581"/>
                </a:lnTo>
                <a:lnTo>
                  <a:pt x="849053" y="572453"/>
                </a:lnTo>
                <a:lnTo>
                  <a:pt x="862710" y="568326"/>
                </a:lnTo>
                <a:lnTo>
                  <a:pt x="876050" y="564516"/>
                </a:lnTo>
                <a:lnTo>
                  <a:pt x="890024" y="561023"/>
                </a:lnTo>
                <a:lnTo>
                  <a:pt x="917973" y="554673"/>
                </a:lnTo>
                <a:lnTo>
                  <a:pt x="945605" y="548958"/>
                </a:lnTo>
                <a:lnTo>
                  <a:pt x="973554" y="544196"/>
                </a:lnTo>
                <a:lnTo>
                  <a:pt x="1000551" y="540386"/>
                </a:lnTo>
                <a:lnTo>
                  <a:pt x="1004044" y="540068"/>
                </a:lnTo>
                <a:lnTo>
                  <a:pt x="1006903" y="539751"/>
                </a:lnTo>
                <a:lnTo>
                  <a:pt x="1013573" y="540068"/>
                </a:lnTo>
                <a:lnTo>
                  <a:pt x="1102184" y="867411"/>
                </a:lnTo>
                <a:lnTo>
                  <a:pt x="1104090" y="854711"/>
                </a:lnTo>
                <a:lnTo>
                  <a:pt x="1134580" y="629920"/>
                </a:lnTo>
                <a:lnTo>
                  <a:pt x="1126004" y="607696"/>
                </a:lnTo>
                <a:lnTo>
                  <a:pt x="1142837" y="578486"/>
                </a:lnTo>
                <a:lnTo>
                  <a:pt x="1181585" y="577851"/>
                </a:lnTo>
                <a:lnTo>
                  <a:pt x="1197783" y="607696"/>
                </a:lnTo>
                <a:lnTo>
                  <a:pt x="1190161" y="634048"/>
                </a:lnTo>
                <a:lnTo>
                  <a:pt x="1217792" y="871221"/>
                </a:lnTo>
                <a:lnTo>
                  <a:pt x="1290524" y="550546"/>
                </a:lnTo>
                <a:lnTo>
                  <a:pt x="1298781" y="546736"/>
                </a:lnTo>
                <a:lnTo>
                  <a:pt x="1304816" y="543243"/>
                </a:lnTo>
                <a:lnTo>
                  <a:pt x="1308627" y="541021"/>
                </a:lnTo>
                <a:lnTo>
                  <a:pt x="1309580" y="540386"/>
                </a:lnTo>
                <a:lnTo>
                  <a:pt x="1322919" y="538798"/>
                </a:lnTo>
                <a:lnTo>
                  <a:pt x="1336576" y="538163"/>
                </a:lnTo>
                <a:close/>
                <a:moveTo>
                  <a:pt x="498483" y="458789"/>
                </a:moveTo>
                <a:lnTo>
                  <a:pt x="502617" y="458789"/>
                </a:lnTo>
                <a:lnTo>
                  <a:pt x="508660" y="488634"/>
                </a:lnTo>
                <a:lnTo>
                  <a:pt x="557318" y="729933"/>
                </a:lnTo>
                <a:lnTo>
                  <a:pt x="558590" y="719138"/>
                </a:lnTo>
                <a:lnTo>
                  <a:pt x="577354" y="533084"/>
                </a:lnTo>
                <a:lnTo>
                  <a:pt x="571947" y="514669"/>
                </a:lnTo>
                <a:lnTo>
                  <a:pt x="577672" y="501651"/>
                </a:lnTo>
                <a:lnTo>
                  <a:pt x="582442" y="490539"/>
                </a:lnTo>
                <a:lnTo>
                  <a:pt x="606294" y="490221"/>
                </a:lnTo>
                <a:lnTo>
                  <a:pt x="610747" y="501969"/>
                </a:lnTo>
                <a:lnTo>
                  <a:pt x="616471" y="514669"/>
                </a:lnTo>
                <a:lnTo>
                  <a:pt x="611701" y="536576"/>
                </a:lnTo>
                <a:lnTo>
                  <a:pt x="622196" y="655955"/>
                </a:lnTo>
                <a:lnTo>
                  <a:pt x="618061" y="664845"/>
                </a:lnTo>
                <a:lnTo>
                  <a:pt x="614563" y="673735"/>
                </a:lnTo>
                <a:lnTo>
                  <a:pt x="611701" y="682308"/>
                </a:lnTo>
                <a:lnTo>
                  <a:pt x="609475" y="691198"/>
                </a:lnTo>
                <a:lnTo>
                  <a:pt x="607566" y="699770"/>
                </a:lnTo>
                <a:lnTo>
                  <a:pt x="605976" y="708025"/>
                </a:lnTo>
                <a:lnTo>
                  <a:pt x="604704" y="716598"/>
                </a:lnTo>
                <a:lnTo>
                  <a:pt x="604068" y="724853"/>
                </a:lnTo>
                <a:lnTo>
                  <a:pt x="603750" y="735330"/>
                </a:lnTo>
                <a:lnTo>
                  <a:pt x="603432" y="747395"/>
                </a:lnTo>
                <a:lnTo>
                  <a:pt x="602796" y="777240"/>
                </a:lnTo>
                <a:lnTo>
                  <a:pt x="603750" y="812165"/>
                </a:lnTo>
                <a:lnTo>
                  <a:pt x="604704" y="851535"/>
                </a:lnTo>
                <a:lnTo>
                  <a:pt x="606612" y="894715"/>
                </a:lnTo>
                <a:lnTo>
                  <a:pt x="609475" y="941070"/>
                </a:lnTo>
                <a:lnTo>
                  <a:pt x="612019" y="988695"/>
                </a:lnTo>
                <a:lnTo>
                  <a:pt x="615199" y="1037273"/>
                </a:lnTo>
                <a:lnTo>
                  <a:pt x="619015" y="1085533"/>
                </a:lnTo>
                <a:lnTo>
                  <a:pt x="622832" y="1132523"/>
                </a:lnTo>
                <a:lnTo>
                  <a:pt x="626648" y="1177608"/>
                </a:lnTo>
                <a:lnTo>
                  <a:pt x="630465" y="1219200"/>
                </a:lnTo>
                <a:lnTo>
                  <a:pt x="634599" y="1256983"/>
                </a:lnTo>
                <a:lnTo>
                  <a:pt x="638415" y="1289685"/>
                </a:lnTo>
                <a:lnTo>
                  <a:pt x="641595" y="1316038"/>
                </a:lnTo>
                <a:lnTo>
                  <a:pt x="643504" y="1326833"/>
                </a:lnTo>
                <a:lnTo>
                  <a:pt x="645094" y="1335405"/>
                </a:lnTo>
                <a:lnTo>
                  <a:pt x="646366" y="1339215"/>
                </a:lnTo>
                <a:lnTo>
                  <a:pt x="648910" y="1348423"/>
                </a:lnTo>
                <a:lnTo>
                  <a:pt x="651773" y="1356678"/>
                </a:lnTo>
                <a:lnTo>
                  <a:pt x="655907" y="1364615"/>
                </a:lnTo>
                <a:lnTo>
                  <a:pt x="660677" y="1372235"/>
                </a:lnTo>
                <a:lnTo>
                  <a:pt x="666084" y="1379538"/>
                </a:lnTo>
                <a:lnTo>
                  <a:pt x="671808" y="1386205"/>
                </a:lnTo>
                <a:lnTo>
                  <a:pt x="678487" y="1392238"/>
                </a:lnTo>
                <a:lnTo>
                  <a:pt x="685801" y="1398270"/>
                </a:lnTo>
                <a:lnTo>
                  <a:pt x="653681" y="1631951"/>
                </a:lnTo>
                <a:lnTo>
                  <a:pt x="644458" y="1700213"/>
                </a:lnTo>
                <a:lnTo>
                  <a:pt x="640323" y="1698626"/>
                </a:lnTo>
                <a:lnTo>
                  <a:pt x="636189" y="1696721"/>
                </a:lnTo>
                <a:lnTo>
                  <a:pt x="630783" y="1694181"/>
                </a:lnTo>
                <a:lnTo>
                  <a:pt x="625058" y="1690053"/>
                </a:lnTo>
                <a:lnTo>
                  <a:pt x="622196" y="1687831"/>
                </a:lnTo>
                <a:lnTo>
                  <a:pt x="619333" y="1685291"/>
                </a:lnTo>
                <a:lnTo>
                  <a:pt x="617743" y="1683386"/>
                </a:lnTo>
                <a:lnTo>
                  <a:pt x="616153" y="1681163"/>
                </a:lnTo>
                <a:lnTo>
                  <a:pt x="612973" y="1675766"/>
                </a:lnTo>
                <a:lnTo>
                  <a:pt x="610429" y="1669733"/>
                </a:lnTo>
                <a:lnTo>
                  <a:pt x="608203" y="1663383"/>
                </a:lnTo>
                <a:lnTo>
                  <a:pt x="604704" y="1652906"/>
                </a:lnTo>
                <a:lnTo>
                  <a:pt x="603750" y="1648778"/>
                </a:lnTo>
                <a:lnTo>
                  <a:pt x="599934" y="1608138"/>
                </a:lnTo>
                <a:lnTo>
                  <a:pt x="589121" y="1487488"/>
                </a:lnTo>
                <a:lnTo>
                  <a:pt x="578944" y="1601788"/>
                </a:lnTo>
                <a:lnTo>
                  <a:pt x="574810" y="1648778"/>
                </a:lnTo>
                <a:lnTo>
                  <a:pt x="573537" y="1652906"/>
                </a:lnTo>
                <a:lnTo>
                  <a:pt x="570039" y="1663383"/>
                </a:lnTo>
                <a:lnTo>
                  <a:pt x="567813" y="1669733"/>
                </a:lnTo>
                <a:lnTo>
                  <a:pt x="565269" y="1675766"/>
                </a:lnTo>
                <a:lnTo>
                  <a:pt x="562088" y="1681163"/>
                </a:lnTo>
                <a:lnTo>
                  <a:pt x="560498" y="1683386"/>
                </a:lnTo>
                <a:lnTo>
                  <a:pt x="558908" y="1685291"/>
                </a:lnTo>
                <a:lnTo>
                  <a:pt x="554456" y="1689418"/>
                </a:lnTo>
                <a:lnTo>
                  <a:pt x="550321" y="1692276"/>
                </a:lnTo>
                <a:lnTo>
                  <a:pt x="546187" y="1695133"/>
                </a:lnTo>
                <a:lnTo>
                  <a:pt x="542371" y="1697356"/>
                </a:lnTo>
                <a:lnTo>
                  <a:pt x="536328" y="1699578"/>
                </a:lnTo>
                <a:lnTo>
                  <a:pt x="534102" y="1700213"/>
                </a:lnTo>
                <a:lnTo>
                  <a:pt x="524561" y="1631951"/>
                </a:lnTo>
                <a:lnTo>
                  <a:pt x="487670" y="1361440"/>
                </a:lnTo>
                <a:lnTo>
                  <a:pt x="463182" y="1356360"/>
                </a:lnTo>
                <a:lnTo>
                  <a:pt x="452369" y="1297305"/>
                </a:lnTo>
                <a:lnTo>
                  <a:pt x="440920" y="1236345"/>
                </a:lnTo>
                <a:lnTo>
                  <a:pt x="434559" y="1201738"/>
                </a:lnTo>
                <a:lnTo>
                  <a:pt x="428835" y="1190308"/>
                </a:lnTo>
                <a:lnTo>
                  <a:pt x="424064" y="1179195"/>
                </a:lnTo>
                <a:lnTo>
                  <a:pt x="419930" y="1167448"/>
                </a:lnTo>
                <a:lnTo>
                  <a:pt x="418022" y="1161415"/>
                </a:lnTo>
                <a:lnTo>
                  <a:pt x="416113" y="1155383"/>
                </a:lnTo>
                <a:lnTo>
                  <a:pt x="415796" y="1150938"/>
                </a:lnTo>
                <a:lnTo>
                  <a:pt x="411979" y="1094423"/>
                </a:lnTo>
                <a:lnTo>
                  <a:pt x="406573" y="1016318"/>
                </a:lnTo>
                <a:lnTo>
                  <a:pt x="400212" y="915035"/>
                </a:lnTo>
                <a:lnTo>
                  <a:pt x="389081" y="686118"/>
                </a:lnTo>
                <a:lnTo>
                  <a:pt x="388763" y="686118"/>
                </a:lnTo>
                <a:lnTo>
                  <a:pt x="384629" y="681038"/>
                </a:lnTo>
                <a:lnTo>
                  <a:pt x="379540" y="674370"/>
                </a:lnTo>
                <a:lnTo>
                  <a:pt x="379222" y="674053"/>
                </a:lnTo>
                <a:lnTo>
                  <a:pt x="378904" y="674370"/>
                </a:lnTo>
                <a:lnTo>
                  <a:pt x="378586" y="676275"/>
                </a:lnTo>
                <a:lnTo>
                  <a:pt x="377632" y="685483"/>
                </a:lnTo>
                <a:lnTo>
                  <a:pt x="377632" y="700088"/>
                </a:lnTo>
                <a:lnTo>
                  <a:pt x="377632" y="720090"/>
                </a:lnTo>
                <a:lnTo>
                  <a:pt x="378586" y="772795"/>
                </a:lnTo>
                <a:lnTo>
                  <a:pt x="380176" y="836613"/>
                </a:lnTo>
                <a:lnTo>
                  <a:pt x="382721" y="906145"/>
                </a:lnTo>
                <a:lnTo>
                  <a:pt x="385265" y="975043"/>
                </a:lnTo>
                <a:lnTo>
                  <a:pt x="387491" y="1036955"/>
                </a:lnTo>
                <a:lnTo>
                  <a:pt x="390035" y="1086168"/>
                </a:lnTo>
                <a:lnTo>
                  <a:pt x="391625" y="1114108"/>
                </a:lnTo>
                <a:lnTo>
                  <a:pt x="385901" y="1114425"/>
                </a:lnTo>
                <a:lnTo>
                  <a:pt x="378586" y="1114425"/>
                </a:lnTo>
                <a:lnTo>
                  <a:pt x="370317" y="1114425"/>
                </a:lnTo>
                <a:lnTo>
                  <a:pt x="360776" y="1113155"/>
                </a:lnTo>
                <a:lnTo>
                  <a:pt x="356006" y="1112520"/>
                </a:lnTo>
                <a:lnTo>
                  <a:pt x="350600" y="1111568"/>
                </a:lnTo>
                <a:lnTo>
                  <a:pt x="345193" y="1109980"/>
                </a:lnTo>
                <a:lnTo>
                  <a:pt x="340423" y="1108075"/>
                </a:lnTo>
                <a:lnTo>
                  <a:pt x="335016" y="1105535"/>
                </a:lnTo>
                <a:lnTo>
                  <a:pt x="329928" y="1102678"/>
                </a:lnTo>
                <a:lnTo>
                  <a:pt x="324521" y="1099503"/>
                </a:lnTo>
                <a:lnTo>
                  <a:pt x="319751" y="1095693"/>
                </a:lnTo>
                <a:lnTo>
                  <a:pt x="318161" y="1085215"/>
                </a:lnTo>
                <a:lnTo>
                  <a:pt x="317207" y="1073150"/>
                </a:lnTo>
                <a:lnTo>
                  <a:pt x="314662" y="1050290"/>
                </a:lnTo>
                <a:lnTo>
                  <a:pt x="312754" y="1023303"/>
                </a:lnTo>
                <a:lnTo>
                  <a:pt x="311164" y="994093"/>
                </a:lnTo>
                <a:lnTo>
                  <a:pt x="309574" y="962660"/>
                </a:lnTo>
                <a:lnTo>
                  <a:pt x="307030" y="895350"/>
                </a:lnTo>
                <a:lnTo>
                  <a:pt x="304486" y="826453"/>
                </a:lnTo>
                <a:lnTo>
                  <a:pt x="303531" y="761365"/>
                </a:lnTo>
                <a:lnTo>
                  <a:pt x="303213" y="704533"/>
                </a:lnTo>
                <a:lnTo>
                  <a:pt x="303213" y="681355"/>
                </a:lnTo>
                <a:lnTo>
                  <a:pt x="303531" y="661670"/>
                </a:lnTo>
                <a:lnTo>
                  <a:pt x="304168" y="646748"/>
                </a:lnTo>
                <a:lnTo>
                  <a:pt x="305122" y="637223"/>
                </a:lnTo>
                <a:lnTo>
                  <a:pt x="305758" y="626745"/>
                </a:lnTo>
                <a:lnTo>
                  <a:pt x="307030" y="616586"/>
                </a:lnTo>
                <a:lnTo>
                  <a:pt x="308620" y="606426"/>
                </a:lnTo>
                <a:lnTo>
                  <a:pt x="311482" y="596901"/>
                </a:lnTo>
                <a:lnTo>
                  <a:pt x="314344" y="587694"/>
                </a:lnTo>
                <a:lnTo>
                  <a:pt x="318161" y="579121"/>
                </a:lnTo>
                <a:lnTo>
                  <a:pt x="321977" y="570231"/>
                </a:lnTo>
                <a:lnTo>
                  <a:pt x="326430" y="561976"/>
                </a:lnTo>
                <a:lnTo>
                  <a:pt x="331836" y="554039"/>
                </a:lnTo>
                <a:lnTo>
                  <a:pt x="336924" y="546736"/>
                </a:lnTo>
                <a:lnTo>
                  <a:pt x="342649" y="539434"/>
                </a:lnTo>
                <a:lnTo>
                  <a:pt x="349009" y="532449"/>
                </a:lnTo>
                <a:lnTo>
                  <a:pt x="355370" y="526099"/>
                </a:lnTo>
                <a:lnTo>
                  <a:pt x="362367" y="519749"/>
                </a:lnTo>
                <a:lnTo>
                  <a:pt x="369363" y="513716"/>
                </a:lnTo>
                <a:lnTo>
                  <a:pt x="376996" y="508001"/>
                </a:lnTo>
                <a:lnTo>
                  <a:pt x="383675" y="502921"/>
                </a:lnTo>
                <a:lnTo>
                  <a:pt x="390035" y="498794"/>
                </a:lnTo>
                <a:lnTo>
                  <a:pt x="397350" y="494349"/>
                </a:lnTo>
                <a:lnTo>
                  <a:pt x="404346" y="490539"/>
                </a:lnTo>
                <a:lnTo>
                  <a:pt x="411661" y="486729"/>
                </a:lnTo>
                <a:lnTo>
                  <a:pt x="418658" y="483236"/>
                </a:lnTo>
                <a:lnTo>
                  <a:pt x="426290" y="479744"/>
                </a:lnTo>
                <a:lnTo>
                  <a:pt x="433287" y="476886"/>
                </a:lnTo>
                <a:lnTo>
                  <a:pt x="448870" y="471171"/>
                </a:lnTo>
                <a:lnTo>
                  <a:pt x="463818" y="466091"/>
                </a:lnTo>
                <a:lnTo>
                  <a:pt x="479401" y="461964"/>
                </a:lnTo>
                <a:lnTo>
                  <a:pt x="494985" y="459106"/>
                </a:lnTo>
                <a:lnTo>
                  <a:pt x="498483" y="458789"/>
                </a:lnTo>
                <a:close/>
                <a:moveTo>
                  <a:pt x="702090" y="457201"/>
                </a:moveTo>
                <a:lnTo>
                  <a:pt x="710728" y="457519"/>
                </a:lnTo>
                <a:lnTo>
                  <a:pt x="719367" y="458791"/>
                </a:lnTo>
                <a:lnTo>
                  <a:pt x="728005" y="460700"/>
                </a:lnTo>
                <a:lnTo>
                  <a:pt x="736323" y="462927"/>
                </a:lnTo>
                <a:lnTo>
                  <a:pt x="744642" y="465790"/>
                </a:lnTo>
                <a:lnTo>
                  <a:pt x="752960" y="469290"/>
                </a:lnTo>
                <a:lnTo>
                  <a:pt x="760959" y="473426"/>
                </a:lnTo>
                <a:lnTo>
                  <a:pt x="768317" y="477562"/>
                </a:lnTo>
                <a:lnTo>
                  <a:pt x="775996" y="482334"/>
                </a:lnTo>
                <a:lnTo>
                  <a:pt x="783674" y="487424"/>
                </a:lnTo>
                <a:lnTo>
                  <a:pt x="790713" y="492514"/>
                </a:lnTo>
                <a:lnTo>
                  <a:pt x="797752" y="498240"/>
                </a:lnTo>
                <a:lnTo>
                  <a:pt x="804470" y="503967"/>
                </a:lnTo>
                <a:lnTo>
                  <a:pt x="810869" y="510012"/>
                </a:lnTo>
                <a:lnTo>
                  <a:pt x="814388" y="513193"/>
                </a:lnTo>
                <a:lnTo>
                  <a:pt x="799031" y="518919"/>
                </a:lnTo>
                <a:lnTo>
                  <a:pt x="784634" y="524328"/>
                </a:lnTo>
                <a:lnTo>
                  <a:pt x="771197" y="530372"/>
                </a:lnTo>
                <a:lnTo>
                  <a:pt x="757759" y="535780"/>
                </a:lnTo>
                <a:lnTo>
                  <a:pt x="745282" y="541825"/>
                </a:lnTo>
                <a:lnTo>
                  <a:pt x="733764" y="548506"/>
                </a:lnTo>
                <a:lnTo>
                  <a:pt x="722246" y="554869"/>
                </a:lnTo>
                <a:lnTo>
                  <a:pt x="711688" y="561231"/>
                </a:lnTo>
                <a:lnTo>
                  <a:pt x="701770" y="567594"/>
                </a:lnTo>
                <a:lnTo>
                  <a:pt x="692172" y="574275"/>
                </a:lnTo>
                <a:lnTo>
                  <a:pt x="683534" y="580638"/>
                </a:lnTo>
                <a:lnTo>
                  <a:pt x="675215" y="587955"/>
                </a:lnTo>
                <a:lnTo>
                  <a:pt x="667537" y="594636"/>
                </a:lnTo>
                <a:lnTo>
                  <a:pt x="660498" y="601635"/>
                </a:lnTo>
                <a:lnTo>
                  <a:pt x="653779" y="608634"/>
                </a:lnTo>
                <a:lnTo>
                  <a:pt x="647700" y="615951"/>
                </a:lnTo>
                <a:lnTo>
                  <a:pt x="670096" y="482334"/>
                </a:lnTo>
                <a:lnTo>
                  <a:pt x="672656" y="467381"/>
                </a:lnTo>
                <a:lnTo>
                  <a:pt x="677775" y="464200"/>
                </a:lnTo>
                <a:lnTo>
                  <a:pt x="681614" y="461655"/>
                </a:lnTo>
                <a:lnTo>
                  <a:pt x="683854" y="459746"/>
                </a:lnTo>
                <a:lnTo>
                  <a:pt x="684494" y="459110"/>
                </a:lnTo>
                <a:lnTo>
                  <a:pt x="693452" y="457519"/>
                </a:lnTo>
                <a:lnTo>
                  <a:pt x="702090" y="457201"/>
                </a:lnTo>
                <a:close/>
                <a:moveTo>
                  <a:pt x="1819767" y="419101"/>
                </a:moveTo>
                <a:lnTo>
                  <a:pt x="1828029" y="419418"/>
                </a:lnTo>
                <a:lnTo>
                  <a:pt x="1836609" y="420687"/>
                </a:lnTo>
                <a:lnTo>
                  <a:pt x="1845189" y="422272"/>
                </a:lnTo>
                <a:lnTo>
                  <a:pt x="1853451" y="424810"/>
                </a:lnTo>
                <a:lnTo>
                  <a:pt x="1862030" y="427347"/>
                </a:lnTo>
                <a:lnTo>
                  <a:pt x="1869657" y="431153"/>
                </a:lnTo>
                <a:lnTo>
                  <a:pt x="1877601" y="434959"/>
                </a:lnTo>
                <a:lnTo>
                  <a:pt x="1885545" y="439400"/>
                </a:lnTo>
                <a:lnTo>
                  <a:pt x="1893172" y="443840"/>
                </a:lnTo>
                <a:lnTo>
                  <a:pt x="1900480" y="449232"/>
                </a:lnTo>
                <a:lnTo>
                  <a:pt x="1907789" y="454307"/>
                </a:lnTo>
                <a:lnTo>
                  <a:pt x="1914462" y="460016"/>
                </a:lnTo>
                <a:lnTo>
                  <a:pt x="1921453" y="465725"/>
                </a:lnTo>
                <a:lnTo>
                  <a:pt x="1927809" y="471434"/>
                </a:lnTo>
                <a:lnTo>
                  <a:pt x="1937977" y="481901"/>
                </a:lnTo>
                <a:lnTo>
                  <a:pt x="1947193" y="492051"/>
                </a:lnTo>
                <a:lnTo>
                  <a:pt x="1955455" y="502201"/>
                </a:lnTo>
                <a:lnTo>
                  <a:pt x="1962763" y="511399"/>
                </a:lnTo>
                <a:lnTo>
                  <a:pt x="1968483" y="520279"/>
                </a:lnTo>
                <a:lnTo>
                  <a:pt x="1973250" y="528209"/>
                </a:lnTo>
                <a:lnTo>
                  <a:pt x="1976427" y="534552"/>
                </a:lnTo>
                <a:lnTo>
                  <a:pt x="1977381" y="537090"/>
                </a:lnTo>
                <a:lnTo>
                  <a:pt x="1977698" y="539310"/>
                </a:lnTo>
                <a:lnTo>
                  <a:pt x="1979923" y="545654"/>
                </a:lnTo>
                <a:lnTo>
                  <a:pt x="1981829" y="552949"/>
                </a:lnTo>
                <a:lnTo>
                  <a:pt x="1983418" y="561512"/>
                </a:lnTo>
                <a:lnTo>
                  <a:pt x="1984689" y="571345"/>
                </a:lnTo>
                <a:lnTo>
                  <a:pt x="1985643" y="582129"/>
                </a:lnTo>
                <a:lnTo>
                  <a:pt x="1986914" y="594181"/>
                </a:lnTo>
                <a:lnTo>
                  <a:pt x="1988185" y="620507"/>
                </a:lnTo>
                <a:lnTo>
                  <a:pt x="1989138" y="649687"/>
                </a:lnTo>
                <a:lnTo>
                  <a:pt x="1989138" y="681404"/>
                </a:lnTo>
                <a:lnTo>
                  <a:pt x="1988820" y="715025"/>
                </a:lnTo>
                <a:lnTo>
                  <a:pt x="1987549" y="749914"/>
                </a:lnTo>
                <a:lnTo>
                  <a:pt x="1986596" y="785438"/>
                </a:lnTo>
                <a:lnTo>
                  <a:pt x="1984689" y="820961"/>
                </a:lnTo>
                <a:lnTo>
                  <a:pt x="1982783" y="856485"/>
                </a:lnTo>
                <a:lnTo>
                  <a:pt x="1980558" y="890423"/>
                </a:lnTo>
                <a:lnTo>
                  <a:pt x="1978016" y="922775"/>
                </a:lnTo>
                <a:lnTo>
                  <a:pt x="1975474" y="952906"/>
                </a:lnTo>
                <a:lnTo>
                  <a:pt x="1973250" y="979866"/>
                </a:lnTo>
                <a:lnTo>
                  <a:pt x="1970707" y="1003972"/>
                </a:lnTo>
                <a:lnTo>
                  <a:pt x="1968801" y="1018244"/>
                </a:lnTo>
                <a:lnTo>
                  <a:pt x="1967212" y="1030614"/>
                </a:lnTo>
                <a:lnTo>
                  <a:pt x="1957997" y="1035689"/>
                </a:lnTo>
                <a:lnTo>
                  <a:pt x="1948464" y="1039812"/>
                </a:lnTo>
                <a:lnTo>
                  <a:pt x="1939884" y="1042984"/>
                </a:lnTo>
                <a:lnTo>
                  <a:pt x="1931622" y="1045522"/>
                </a:lnTo>
                <a:lnTo>
                  <a:pt x="1923995" y="1047107"/>
                </a:lnTo>
                <a:lnTo>
                  <a:pt x="1920500" y="1047107"/>
                </a:lnTo>
                <a:lnTo>
                  <a:pt x="1917322" y="1047425"/>
                </a:lnTo>
                <a:lnTo>
                  <a:pt x="1914145" y="1047107"/>
                </a:lnTo>
                <a:lnTo>
                  <a:pt x="1911285" y="1046790"/>
                </a:lnTo>
                <a:lnTo>
                  <a:pt x="1908425" y="1045522"/>
                </a:lnTo>
                <a:lnTo>
                  <a:pt x="1906200" y="1044570"/>
                </a:lnTo>
                <a:lnTo>
                  <a:pt x="1907789" y="1016024"/>
                </a:lnTo>
                <a:lnTo>
                  <a:pt x="1909378" y="968765"/>
                </a:lnTo>
                <a:lnTo>
                  <a:pt x="1910331" y="910088"/>
                </a:lnTo>
                <a:lnTo>
                  <a:pt x="1911602" y="845701"/>
                </a:lnTo>
                <a:lnTo>
                  <a:pt x="1912238" y="781314"/>
                </a:lnTo>
                <a:lnTo>
                  <a:pt x="1912238" y="722320"/>
                </a:lnTo>
                <a:lnTo>
                  <a:pt x="1911920" y="696629"/>
                </a:lnTo>
                <a:lnTo>
                  <a:pt x="1911602" y="674426"/>
                </a:lnTo>
                <a:lnTo>
                  <a:pt x="1910649" y="656982"/>
                </a:lnTo>
                <a:lnTo>
                  <a:pt x="1910014" y="644295"/>
                </a:lnTo>
                <a:lnTo>
                  <a:pt x="1909696" y="639537"/>
                </a:lnTo>
                <a:lnTo>
                  <a:pt x="1909060" y="636682"/>
                </a:lnTo>
                <a:lnTo>
                  <a:pt x="1908107" y="635414"/>
                </a:lnTo>
                <a:lnTo>
                  <a:pt x="1907789" y="635414"/>
                </a:lnTo>
                <a:lnTo>
                  <a:pt x="1907471" y="635731"/>
                </a:lnTo>
                <a:lnTo>
                  <a:pt x="1902387" y="644295"/>
                </a:lnTo>
                <a:lnTo>
                  <a:pt x="1897938" y="653175"/>
                </a:lnTo>
                <a:lnTo>
                  <a:pt x="1896985" y="655713"/>
                </a:lnTo>
                <a:lnTo>
                  <a:pt x="1881732" y="956395"/>
                </a:lnTo>
                <a:lnTo>
                  <a:pt x="1876966" y="1027760"/>
                </a:lnTo>
                <a:lnTo>
                  <a:pt x="1872835" y="1088340"/>
                </a:lnTo>
                <a:lnTo>
                  <a:pt x="1870928" y="1111811"/>
                </a:lnTo>
                <a:lnTo>
                  <a:pt x="1870610" y="1115935"/>
                </a:lnTo>
                <a:lnTo>
                  <a:pt x="1867750" y="1127670"/>
                </a:lnTo>
                <a:lnTo>
                  <a:pt x="1866797" y="1132428"/>
                </a:lnTo>
                <a:lnTo>
                  <a:pt x="1864890" y="1136868"/>
                </a:lnTo>
                <a:lnTo>
                  <a:pt x="1862348" y="1141309"/>
                </a:lnTo>
                <a:lnTo>
                  <a:pt x="1859170" y="1145432"/>
                </a:lnTo>
                <a:lnTo>
                  <a:pt x="1854722" y="1150507"/>
                </a:lnTo>
                <a:lnTo>
                  <a:pt x="1848684" y="1155581"/>
                </a:lnTo>
                <a:lnTo>
                  <a:pt x="1847731" y="1163194"/>
                </a:lnTo>
                <a:lnTo>
                  <a:pt x="1833431" y="1252320"/>
                </a:lnTo>
                <a:lnTo>
                  <a:pt x="1822627" y="1317024"/>
                </a:lnTo>
                <a:lnTo>
                  <a:pt x="1808010" y="1320513"/>
                </a:lnTo>
                <a:lnTo>
                  <a:pt x="1770513" y="1592332"/>
                </a:lnTo>
                <a:lnTo>
                  <a:pt x="1760980" y="1660525"/>
                </a:lnTo>
                <a:lnTo>
                  <a:pt x="1757166" y="1658939"/>
                </a:lnTo>
                <a:lnTo>
                  <a:pt x="1753035" y="1657036"/>
                </a:lnTo>
                <a:lnTo>
                  <a:pt x="1747951" y="1654499"/>
                </a:lnTo>
                <a:lnTo>
                  <a:pt x="1742231" y="1650693"/>
                </a:lnTo>
                <a:lnTo>
                  <a:pt x="1739054" y="1648472"/>
                </a:lnTo>
                <a:lnTo>
                  <a:pt x="1736511" y="1645618"/>
                </a:lnTo>
                <a:lnTo>
                  <a:pt x="1734605" y="1643715"/>
                </a:lnTo>
                <a:lnTo>
                  <a:pt x="1733016" y="1641495"/>
                </a:lnTo>
                <a:lnTo>
                  <a:pt x="1730156" y="1636103"/>
                </a:lnTo>
                <a:lnTo>
                  <a:pt x="1727614" y="1630076"/>
                </a:lnTo>
                <a:lnTo>
                  <a:pt x="1725390" y="1624050"/>
                </a:lnTo>
                <a:lnTo>
                  <a:pt x="1721894" y="1613583"/>
                </a:lnTo>
                <a:lnTo>
                  <a:pt x="1720305" y="1609143"/>
                </a:lnTo>
                <a:lnTo>
                  <a:pt x="1717128" y="1568861"/>
                </a:lnTo>
                <a:lnTo>
                  <a:pt x="1706006" y="1448334"/>
                </a:lnTo>
                <a:lnTo>
                  <a:pt x="1695837" y="1562201"/>
                </a:lnTo>
                <a:lnTo>
                  <a:pt x="1691706" y="1609143"/>
                </a:lnTo>
                <a:lnTo>
                  <a:pt x="1690753" y="1613583"/>
                </a:lnTo>
                <a:lnTo>
                  <a:pt x="1687257" y="1624050"/>
                </a:lnTo>
                <a:lnTo>
                  <a:pt x="1685033" y="1630076"/>
                </a:lnTo>
                <a:lnTo>
                  <a:pt x="1681855" y="1636103"/>
                </a:lnTo>
                <a:lnTo>
                  <a:pt x="1678995" y="1641495"/>
                </a:lnTo>
                <a:lnTo>
                  <a:pt x="1677406" y="1643715"/>
                </a:lnTo>
                <a:lnTo>
                  <a:pt x="1675818" y="1645618"/>
                </a:lnTo>
                <a:lnTo>
                  <a:pt x="1671369" y="1649741"/>
                </a:lnTo>
                <a:lnTo>
                  <a:pt x="1667238" y="1652913"/>
                </a:lnTo>
                <a:lnTo>
                  <a:pt x="1663107" y="1655767"/>
                </a:lnTo>
                <a:lnTo>
                  <a:pt x="1658976" y="1657670"/>
                </a:lnTo>
                <a:lnTo>
                  <a:pt x="1653256" y="1659891"/>
                </a:lnTo>
                <a:lnTo>
                  <a:pt x="1651032" y="1660525"/>
                </a:lnTo>
                <a:lnTo>
                  <a:pt x="1641816" y="1592332"/>
                </a:lnTo>
                <a:lnTo>
                  <a:pt x="1614488" y="1395366"/>
                </a:lnTo>
                <a:lnTo>
                  <a:pt x="1621161" y="1389657"/>
                </a:lnTo>
                <a:lnTo>
                  <a:pt x="1627199" y="1383313"/>
                </a:lnTo>
                <a:lnTo>
                  <a:pt x="1632283" y="1376653"/>
                </a:lnTo>
                <a:lnTo>
                  <a:pt x="1637367" y="1369358"/>
                </a:lnTo>
                <a:lnTo>
                  <a:pt x="1641498" y="1362063"/>
                </a:lnTo>
                <a:lnTo>
                  <a:pt x="1644994" y="1354133"/>
                </a:lnTo>
                <a:lnTo>
                  <a:pt x="1647854" y="1345887"/>
                </a:lnTo>
                <a:lnTo>
                  <a:pt x="1650078" y="1337006"/>
                </a:lnTo>
                <a:lnTo>
                  <a:pt x="1652620" y="1321464"/>
                </a:lnTo>
                <a:lnTo>
                  <a:pt x="1656116" y="1299896"/>
                </a:lnTo>
                <a:lnTo>
                  <a:pt x="1659929" y="1270399"/>
                </a:lnTo>
                <a:lnTo>
                  <a:pt x="1664378" y="1234875"/>
                </a:lnTo>
                <a:lnTo>
                  <a:pt x="1668827" y="1195546"/>
                </a:lnTo>
                <a:lnTo>
                  <a:pt x="1673275" y="1152410"/>
                </a:lnTo>
                <a:lnTo>
                  <a:pt x="1678360" y="1106419"/>
                </a:lnTo>
                <a:lnTo>
                  <a:pt x="1683126" y="1058843"/>
                </a:lnTo>
                <a:lnTo>
                  <a:pt x="1687575" y="1009998"/>
                </a:lnTo>
                <a:lnTo>
                  <a:pt x="1692024" y="961470"/>
                </a:lnTo>
                <a:lnTo>
                  <a:pt x="1695837" y="913894"/>
                </a:lnTo>
                <a:lnTo>
                  <a:pt x="1699332" y="867903"/>
                </a:lnTo>
                <a:lnTo>
                  <a:pt x="1702192" y="824767"/>
                </a:lnTo>
                <a:lnTo>
                  <a:pt x="1704417" y="785438"/>
                </a:lnTo>
                <a:lnTo>
                  <a:pt x="1705688" y="750548"/>
                </a:lnTo>
                <a:lnTo>
                  <a:pt x="1706006" y="721051"/>
                </a:lnTo>
                <a:lnTo>
                  <a:pt x="1706006" y="708364"/>
                </a:lnTo>
                <a:lnTo>
                  <a:pt x="1705688" y="697897"/>
                </a:lnTo>
                <a:lnTo>
                  <a:pt x="1705052" y="688699"/>
                </a:lnTo>
                <a:lnTo>
                  <a:pt x="1703781" y="681721"/>
                </a:lnTo>
                <a:lnTo>
                  <a:pt x="1701557" y="672840"/>
                </a:lnTo>
                <a:lnTo>
                  <a:pt x="1699968" y="668083"/>
                </a:lnTo>
                <a:lnTo>
                  <a:pt x="1698061" y="663325"/>
                </a:lnTo>
                <a:lnTo>
                  <a:pt x="1695837" y="658567"/>
                </a:lnTo>
                <a:lnTo>
                  <a:pt x="1693613" y="653493"/>
                </a:lnTo>
                <a:lnTo>
                  <a:pt x="1690753" y="648735"/>
                </a:lnTo>
                <a:lnTo>
                  <a:pt x="1687575" y="643660"/>
                </a:lnTo>
                <a:lnTo>
                  <a:pt x="1680266" y="633511"/>
                </a:lnTo>
                <a:lnTo>
                  <a:pt x="1694566" y="494588"/>
                </a:lnTo>
                <a:lnTo>
                  <a:pt x="1689164" y="476509"/>
                </a:lnTo>
                <a:lnTo>
                  <a:pt x="1694884" y="463505"/>
                </a:lnTo>
                <a:lnTo>
                  <a:pt x="1699650" y="452087"/>
                </a:lnTo>
                <a:lnTo>
                  <a:pt x="1723483" y="452087"/>
                </a:lnTo>
                <a:lnTo>
                  <a:pt x="1727932" y="463505"/>
                </a:lnTo>
                <a:lnTo>
                  <a:pt x="1733016" y="476509"/>
                </a:lnTo>
                <a:lnTo>
                  <a:pt x="1728567" y="498077"/>
                </a:lnTo>
                <a:lnTo>
                  <a:pt x="1745727" y="694408"/>
                </a:lnTo>
                <a:lnTo>
                  <a:pt x="1787672" y="444157"/>
                </a:lnTo>
                <a:lnTo>
                  <a:pt x="1790532" y="429250"/>
                </a:lnTo>
                <a:lnTo>
                  <a:pt x="1795617" y="425761"/>
                </a:lnTo>
                <a:lnTo>
                  <a:pt x="1799430" y="423224"/>
                </a:lnTo>
                <a:lnTo>
                  <a:pt x="1801654" y="421321"/>
                </a:lnTo>
                <a:lnTo>
                  <a:pt x="1801972" y="420687"/>
                </a:lnTo>
                <a:lnTo>
                  <a:pt x="1810552" y="419418"/>
                </a:lnTo>
                <a:lnTo>
                  <a:pt x="1819767" y="419101"/>
                </a:lnTo>
                <a:close/>
                <a:moveTo>
                  <a:pt x="1616502" y="419101"/>
                </a:moveTo>
                <a:lnTo>
                  <a:pt x="1620650" y="419419"/>
                </a:lnTo>
                <a:lnTo>
                  <a:pt x="1626712" y="449632"/>
                </a:lnTo>
                <a:lnTo>
                  <a:pt x="1658938" y="608014"/>
                </a:lnTo>
                <a:lnTo>
                  <a:pt x="1650004" y="600063"/>
                </a:lnTo>
                <a:lnTo>
                  <a:pt x="1640751" y="591794"/>
                </a:lnTo>
                <a:lnTo>
                  <a:pt x="1630860" y="583525"/>
                </a:lnTo>
                <a:lnTo>
                  <a:pt x="1620331" y="575574"/>
                </a:lnTo>
                <a:lnTo>
                  <a:pt x="1609163" y="567623"/>
                </a:lnTo>
                <a:lnTo>
                  <a:pt x="1597996" y="559990"/>
                </a:lnTo>
                <a:lnTo>
                  <a:pt x="1585871" y="552358"/>
                </a:lnTo>
                <a:lnTo>
                  <a:pt x="1573747" y="544725"/>
                </a:lnTo>
                <a:lnTo>
                  <a:pt x="1561303" y="537728"/>
                </a:lnTo>
                <a:lnTo>
                  <a:pt x="1548221" y="530413"/>
                </a:lnTo>
                <a:lnTo>
                  <a:pt x="1534820" y="523734"/>
                </a:lnTo>
                <a:lnTo>
                  <a:pt x="1521419" y="517374"/>
                </a:lnTo>
                <a:lnTo>
                  <a:pt x="1507699" y="511013"/>
                </a:lnTo>
                <a:lnTo>
                  <a:pt x="1493660" y="504970"/>
                </a:lnTo>
                <a:lnTo>
                  <a:pt x="1479621" y="499245"/>
                </a:lnTo>
                <a:lnTo>
                  <a:pt x="1465263" y="494475"/>
                </a:lnTo>
                <a:lnTo>
                  <a:pt x="1472283" y="487160"/>
                </a:lnTo>
                <a:lnTo>
                  <a:pt x="1479302" y="480799"/>
                </a:lnTo>
                <a:lnTo>
                  <a:pt x="1486641" y="474439"/>
                </a:lnTo>
                <a:lnTo>
                  <a:pt x="1494298" y="468396"/>
                </a:lnTo>
                <a:lnTo>
                  <a:pt x="1500999" y="463944"/>
                </a:lnTo>
                <a:lnTo>
                  <a:pt x="1507699" y="459173"/>
                </a:lnTo>
                <a:lnTo>
                  <a:pt x="1514719" y="455039"/>
                </a:lnTo>
                <a:lnTo>
                  <a:pt x="1521738" y="450904"/>
                </a:lnTo>
                <a:lnTo>
                  <a:pt x="1528758" y="447406"/>
                </a:lnTo>
                <a:lnTo>
                  <a:pt x="1536415" y="443907"/>
                </a:lnTo>
                <a:lnTo>
                  <a:pt x="1543435" y="440409"/>
                </a:lnTo>
                <a:lnTo>
                  <a:pt x="1551093" y="437229"/>
                </a:lnTo>
                <a:lnTo>
                  <a:pt x="1566089" y="431504"/>
                </a:lnTo>
                <a:lnTo>
                  <a:pt x="1581723" y="426415"/>
                </a:lnTo>
                <a:lnTo>
                  <a:pt x="1597358" y="422917"/>
                </a:lnTo>
                <a:lnTo>
                  <a:pt x="1612673" y="419419"/>
                </a:lnTo>
                <a:lnTo>
                  <a:pt x="1616502" y="419101"/>
                </a:lnTo>
                <a:close/>
                <a:moveTo>
                  <a:pt x="610198" y="38100"/>
                </a:moveTo>
                <a:lnTo>
                  <a:pt x="618114" y="38418"/>
                </a:lnTo>
                <a:lnTo>
                  <a:pt x="620963" y="38418"/>
                </a:lnTo>
                <a:lnTo>
                  <a:pt x="612731" y="41593"/>
                </a:lnTo>
                <a:lnTo>
                  <a:pt x="605449" y="44768"/>
                </a:lnTo>
                <a:lnTo>
                  <a:pt x="597850" y="48260"/>
                </a:lnTo>
                <a:lnTo>
                  <a:pt x="590568" y="52071"/>
                </a:lnTo>
                <a:lnTo>
                  <a:pt x="593418" y="53023"/>
                </a:lnTo>
                <a:lnTo>
                  <a:pt x="601650" y="52388"/>
                </a:lnTo>
                <a:lnTo>
                  <a:pt x="610832" y="52071"/>
                </a:lnTo>
                <a:lnTo>
                  <a:pt x="620647" y="52388"/>
                </a:lnTo>
                <a:lnTo>
                  <a:pt x="630462" y="53023"/>
                </a:lnTo>
                <a:lnTo>
                  <a:pt x="640911" y="54293"/>
                </a:lnTo>
                <a:lnTo>
                  <a:pt x="651359" y="56198"/>
                </a:lnTo>
                <a:lnTo>
                  <a:pt x="662124" y="59055"/>
                </a:lnTo>
                <a:lnTo>
                  <a:pt x="672573" y="62548"/>
                </a:lnTo>
                <a:lnTo>
                  <a:pt x="677639" y="64771"/>
                </a:lnTo>
                <a:lnTo>
                  <a:pt x="682705" y="67311"/>
                </a:lnTo>
                <a:lnTo>
                  <a:pt x="687771" y="70168"/>
                </a:lnTo>
                <a:lnTo>
                  <a:pt x="693153" y="73025"/>
                </a:lnTo>
                <a:lnTo>
                  <a:pt x="697902" y="76200"/>
                </a:lnTo>
                <a:lnTo>
                  <a:pt x="702968" y="79693"/>
                </a:lnTo>
                <a:lnTo>
                  <a:pt x="707718" y="83503"/>
                </a:lnTo>
                <a:lnTo>
                  <a:pt x="712150" y="87630"/>
                </a:lnTo>
                <a:lnTo>
                  <a:pt x="716583" y="92393"/>
                </a:lnTo>
                <a:lnTo>
                  <a:pt x="721332" y="96838"/>
                </a:lnTo>
                <a:lnTo>
                  <a:pt x="725765" y="101918"/>
                </a:lnTo>
                <a:lnTo>
                  <a:pt x="729881" y="107633"/>
                </a:lnTo>
                <a:lnTo>
                  <a:pt x="733680" y="113348"/>
                </a:lnTo>
                <a:lnTo>
                  <a:pt x="737480" y="119698"/>
                </a:lnTo>
                <a:lnTo>
                  <a:pt x="740963" y="126366"/>
                </a:lnTo>
                <a:lnTo>
                  <a:pt x="744446" y="133351"/>
                </a:lnTo>
                <a:lnTo>
                  <a:pt x="750778" y="148908"/>
                </a:lnTo>
                <a:lnTo>
                  <a:pt x="756794" y="163831"/>
                </a:lnTo>
                <a:lnTo>
                  <a:pt x="761860" y="178118"/>
                </a:lnTo>
                <a:lnTo>
                  <a:pt x="765976" y="191453"/>
                </a:lnTo>
                <a:lnTo>
                  <a:pt x="769142" y="204153"/>
                </a:lnTo>
                <a:lnTo>
                  <a:pt x="772308" y="216853"/>
                </a:lnTo>
                <a:lnTo>
                  <a:pt x="774208" y="228601"/>
                </a:lnTo>
                <a:lnTo>
                  <a:pt x="775474" y="240348"/>
                </a:lnTo>
                <a:lnTo>
                  <a:pt x="776741" y="251461"/>
                </a:lnTo>
                <a:lnTo>
                  <a:pt x="777058" y="262256"/>
                </a:lnTo>
                <a:lnTo>
                  <a:pt x="777058" y="273051"/>
                </a:lnTo>
                <a:lnTo>
                  <a:pt x="776424" y="283211"/>
                </a:lnTo>
                <a:lnTo>
                  <a:pt x="775474" y="293371"/>
                </a:lnTo>
                <a:lnTo>
                  <a:pt x="774525" y="303531"/>
                </a:lnTo>
                <a:lnTo>
                  <a:pt x="772941" y="313691"/>
                </a:lnTo>
                <a:lnTo>
                  <a:pt x="771042" y="323851"/>
                </a:lnTo>
                <a:lnTo>
                  <a:pt x="769459" y="334011"/>
                </a:lnTo>
                <a:lnTo>
                  <a:pt x="768509" y="343536"/>
                </a:lnTo>
                <a:lnTo>
                  <a:pt x="767559" y="352426"/>
                </a:lnTo>
                <a:lnTo>
                  <a:pt x="767559" y="360364"/>
                </a:lnTo>
                <a:lnTo>
                  <a:pt x="768192" y="367984"/>
                </a:lnTo>
                <a:lnTo>
                  <a:pt x="768509" y="374651"/>
                </a:lnTo>
                <a:lnTo>
                  <a:pt x="769459" y="380684"/>
                </a:lnTo>
                <a:lnTo>
                  <a:pt x="771042" y="386716"/>
                </a:lnTo>
                <a:lnTo>
                  <a:pt x="772625" y="391479"/>
                </a:lnTo>
                <a:lnTo>
                  <a:pt x="774841" y="395924"/>
                </a:lnTo>
                <a:lnTo>
                  <a:pt x="777058" y="400051"/>
                </a:lnTo>
                <a:lnTo>
                  <a:pt x="779274" y="403861"/>
                </a:lnTo>
                <a:lnTo>
                  <a:pt x="781807" y="407036"/>
                </a:lnTo>
                <a:lnTo>
                  <a:pt x="784656" y="409894"/>
                </a:lnTo>
                <a:lnTo>
                  <a:pt x="787506" y="412116"/>
                </a:lnTo>
                <a:lnTo>
                  <a:pt x="790672" y="414339"/>
                </a:lnTo>
                <a:lnTo>
                  <a:pt x="793522" y="415926"/>
                </a:lnTo>
                <a:lnTo>
                  <a:pt x="796688" y="417514"/>
                </a:lnTo>
                <a:lnTo>
                  <a:pt x="799854" y="418784"/>
                </a:lnTo>
                <a:lnTo>
                  <a:pt x="803020" y="419419"/>
                </a:lnTo>
                <a:lnTo>
                  <a:pt x="808720" y="420371"/>
                </a:lnTo>
                <a:lnTo>
                  <a:pt x="813786" y="421006"/>
                </a:lnTo>
                <a:lnTo>
                  <a:pt x="818852" y="421006"/>
                </a:lnTo>
                <a:lnTo>
                  <a:pt x="822018" y="420371"/>
                </a:lnTo>
                <a:lnTo>
                  <a:pt x="825501" y="420054"/>
                </a:lnTo>
                <a:lnTo>
                  <a:pt x="824551" y="422911"/>
                </a:lnTo>
                <a:lnTo>
                  <a:pt x="823601" y="425451"/>
                </a:lnTo>
                <a:lnTo>
                  <a:pt x="822018" y="429261"/>
                </a:lnTo>
                <a:lnTo>
                  <a:pt x="819801" y="433389"/>
                </a:lnTo>
                <a:lnTo>
                  <a:pt x="817268" y="437834"/>
                </a:lnTo>
                <a:lnTo>
                  <a:pt x="813469" y="442279"/>
                </a:lnTo>
                <a:lnTo>
                  <a:pt x="809353" y="446724"/>
                </a:lnTo>
                <a:lnTo>
                  <a:pt x="806820" y="448629"/>
                </a:lnTo>
                <a:lnTo>
                  <a:pt x="803970" y="450534"/>
                </a:lnTo>
                <a:lnTo>
                  <a:pt x="801121" y="452439"/>
                </a:lnTo>
                <a:lnTo>
                  <a:pt x="797954" y="454344"/>
                </a:lnTo>
                <a:lnTo>
                  <a:pt x="794788" y="455614"/>
                </a:lnTo>
                <a:lnTo>
                  <a:pt x="790989" y="456884"/>
                </a:lnTo>
                <a:lnTo>
                  <a:pt x="787189" y="457836"/>
                </a:lnTo>
                <a:lnTo>
                  <a:pt x="783073" y="458471"/>
                </a:lnTo>
                <a:lnTo>
                  <a:pt x="778641" y="458789"/>
                </a:lnTo>
                <a:lnTo>
                  <a:pt x="774208" y="458789"/>
                </a:lnTo>
                <a:lnTo>
                  <a:pt x="768825" y="458471"/>
                </a:lnTo>
                <a:lnTo>
                  <a:pt x="763443" y="458154"/>
                </a:lnTo>
                <a:lnTo>
                  <a:pt x="758060" y="456884"/>
                </a:lnTo>
                <a:lnTo>
                  <a:pt x="752361" y="454979"/>
                </a:lnTo>
                <a:lnTo>
                  <a:pt x="746029" y="453074"/>
                </a:lnTo>
                <a:lnTo>
                  <a:pt x="739696" y="450534"/>
                </a:lnTo>
                <a:lnTo>
                  <a:pt x="693470" y="431484"/>
                </a:lnTo>
                <a:lnTo>
                  <a:pt x="695686" y="420371"/>
                </a:lnTo>
                <a:lnTo>
                  <a:pt x="697586" y="407354"/>
                </a:lnTo>
                <a:lnTo>
                  <a:pt x="699802" y="390526"/>
                </a:lnTo>
                <a:lnTo>
                  <a:pt x="701702" y="369889"/>
                </a:lnTo>
                <a:lnTo>
                  <a:pt x="702968" y="358459"/>
                </a:lnTo>
                <a:lnTo>
                  <a:pt x="703285" y="346394"/>
                </a:lnTo>
                <a:lnTo>
                  <a:pt x="703602" y="333694"/>
                </a:lnTo>
                <a:lnTo>
                  <a:pt x="703602" y="320359"/>
                </a:lnTo>
                <a:lnTo>
                  <a:pt x="703602" y="307024"/>
                </a:lnTo>
                <a:lnTo>
                  <a:pt x="702968" y="293053"/>
                </a:lnTo>
                <a:lnTo>
                  <a:pt x="701385" y="304801"/>
                </a:lnTo>
                <a:lnTo>
                  <a:pt x="699169" y="315596"/>
                </a:lnTo>
                <a:lnTo>
                  <a:pt x="696952" y="326391"/>
                </a:lnTo>
                <a:lnTo>
                  <a:pt x="694103" y="337504"/>
                </a:lnTo>
                <a:lnTo>
                  <a:pt x="691253" y="347664"/>
                </a:lnTo>
                <a:lnTo>
                  <a:pt x="687771" y="357189"/>
                </a:lnTo>
                <a:lnTo>
                  <a:pt x="684604" y="367031"/>
                </a:lnTo>
                <a:lnTo>
                  <a:pt x="680488" y="376239"/>
                </a:lnTo>
                <a:lnTo>
                  <a:pt x="676372" y="384811"/>
                </a:lnTo>
                <a:lnTo>
                  <a:pt x="671623" y="393066"/>
                </a:lnTo>
                <a:lnTo>
                  <a:pt x="666874" y="401004"/>
                </a:lnTo>
                <a:lnTo>
                  <a:pt x="662124" y="407989"/>
                </a:lnTo>
                <a:lnTo>
                  <a:pt x="656742" y="414974"/>
                </a:lnTo>
                <a:lnTo>
                  <a:pt x="651042" y="421006"/>
                </a:lnTo>
                <a:lnTo>
                  <a:pt x="645027" y="426404"/>
                </a:lnTo>
                <a:lnTo>
                  <a:pt x="639011" y="431484"/>
                </a:lnTo>
                <a:lnTo>
                  <a:pt x="633312" y="435294"/>
                </a:lnTo>
                <a:lnTo>
                  <a:pt x="627929" y="438151"/>
                </a:lnTo>
                <a:lnTo>
                  <a:pt x="622230" y="441326"/>
                </a:lnTo>
                <a:lnTo>
                  <a:pt x="616531" y="443549"/>
                </a:lnTo>
                <a:lnTo>
                  <a:pt x="610515" y="444819"/>
                </a:lnTo>
                <a:lnTo>
                  <a:pt x="604183" y="446089"/>
                </a:lnTo>
                <a:lnTo>
                  <a:pt x="597850" y="446724"/>
                </a:lnTo>
                <a:lnTo>
                  <a:pt x="591201" y="446724"/>
                </a:lnTo>
                <a:lnTo>
                  <a:pt x="586135" y="446406"/>
                </a:lnTo>
                <a:lnTo>
                  <a:pt x="581703" y="445771"/>
                </a:lnTo>
                <a:lnTo>
                  <a:pt x="576953" y="444501"/>
                </a:lnTo>
                <a:lnTo>
                  <a:pt x="572204" y="442914"/>
                </a:lnTo>
                <a:lnTo>
                  <a:pt x="567771" y="441326"/>
                </a:lnTo>
                <a:lnTo>
                  <a:pt x="563339" y="438786"/>
                </a:lnTo>
                <a:lnTo>
                  <a:pt x="559222" y="436246"/>
                </a:lnTo>
                <a:lnTo>
                  <a:pt x="555106" y="433706"/>
                </a:lnTo>
                <a:lnTo>
                  <a:pt x="549091" y="429261"/>
                </a:lnTo>
                <a:lnTo>
                  <a:pt x="543391" y="424181"/>
                </a:lnTo>
                <a:lnTo>
                  <a:pt x="538009" y="419101"/>
                </a:lnTo>
                <a:lnTo>
                  <a:pt x="532626" y="413069"/>
                </a:lnTo>
                <a:lnTo>
                  <a:pt x="527244" y="406719"/>
                </a:lnTo>
                <a:lnTo>
                  <a:pt x="522495" y="399416"/>
                </a:lnTo>
                <a:lnTo>
                  <a:pt x="517745" y="392431"/>
                </a:lnTo>
                <a:lnTo>
                  <a:pt x="512996" y="384494"/>
                </a:lnTo>
                <a:lnTo>
                  <a:pt x="508563" y="376556"/>
                </a:lnTo>
                <a:lnTo>
                  <a:pt x="504447" y="367984"/>
                </a:lnTo>
                <a:lnTo>
                  <a:pt x="500648" y="359094"/>
                </a:lnTo>
                <a:lnTo>
                  <a:pt x="496848" y="349886"/>
                </a:lnTo>
                <a:lnTo>
                  <a:pt x="493366" y="340679"/>
                </a:lnTo>
                <a:lnTo>
                  <a:pt x="489883" y="331154"/>
                </a:lnTo>
                <a:lnTo>
                  <a:pt x="486717" y="321311"/>
                </a:lnTo>
                <a:lnTo>
                  <a:pt x="483867" y="311151"/>
                </a:lnTo>
                <a:lnTo>
                  <a:pt x="484500" y="323534"/>
                </a:lnTo>
                <a:lnTo>
                  <a:pt x="485450" y="335599"/>
                </a:lnTo>
                <a:lnTo>
                  <a:pt x="487666" y="358459"/>
                </a:lnTo>
                <a:lnTo>
                  <a:pt x="490199" y="378779"/>
                </a:lnTo>
                <a:lnTo>
                  <a:pt x="493366" y="396559"/>
                </a:lnTo>
                <a:lnTo>
                  <a:pt x="495899" y="411164"/>
                </a:lnTo>
                <a:lnTo>
                  <a:pt x="498115" y="421959"/>
                </a:lnTo>
                <a:lnTo>
                  <a:pt x="500015" y="431484"/>
                </a:lnTo>
                <a:lnTo>
                  <a:pt x="454105" y="450534"/>
                </a:lnTo>
                <a:lnTo>
                  <a:pt x="447772" y="453074"/>
                </a:lnTo>
                <a:lnTo>
                  <a:pt x="441440" y="454979"/>
                </a:lnTo>
                <a:lnTo>
                  <a:pt x="435424" y="456884"/>
                </a:lnTo>
                <a:lnTo>
                  <a:pt x="429725" y="458154"/>
                </a:lnTo>
                <a:lnTo>
                  <a:pt x="424659" y="458471"/>
                </a:lnTo>
                <a:lnTo>
                  <a:pt x="419593" y="458789"/>
                </a:lnTo>
                <a:lnTo>
                  <a:pt x="414844" y="458789"/>
                </a:lnTo>
                <a:lnTo>
                  <a:pt x="410728" y="458471"/>
                </a:lnTo>
                <a:lnTo>
                  <a:pt x="406611" y="457836"/>
                </a:lnTo>
                <a:lnTo>
                  <a:pt x="402495" y="456884"/>
                </a:lnTo>
                <a:lnTo>
                  <a:pt x="399013" y="455614"/>
                </a:lnTo>
                <a:lnTo>
                  <a:pt x="395846" y="454344"/>
                </a:lnTo>
                <a:lnTo>
                  <a:pt x="392364" y="452439"/>
                </a:lnTo>
                <a:lnTo>
                  <a:pt x="389831" y="450534"/>
                </a:lnTo>
                <a:lnTo>
                  <a:pt x="386664" y="448629"/>
                </a:lnTo>
                <a:lnTo>
                  <a:pt x="384448" y="446724"/>
                </a:lnTo>
                <a:lnTo>
                  <a:pt x="380015" y="442279"/>
                </a:lnTo>
                <a:lnTo>
                  <a:pt x="376533" y="437834"/>
                </a:lnTo>
                <a:lnTo>
                  <a:pt x="374000" y="433389"/>
                </a:lnTo>
                <a:lnTo>
                  <a:pt x="371783" y="429261"/>
                </a:lnTo>
                <a:lnTo>
                  <a:pt x="370200" y="425451"/>
                </a:lnTo>
                <a:lnTo>
                  <a:pt x="369250" y="422911"/>
                </a:lnTo>
                <a:lnTo>
                  <a:pt x="368300" y="420054"/>
                </a:lnTo>
                <a:lnTo>
                  <a:pt x="371467" y="420371"/>
                </a:lnTo>
                <a:lnTo>
                  <a:pt x="375266" y="421006"/>
                </a:lnTo>
                <a:lnTo>
                  <a:pt x="379699" y="421006"/>
                </a:lnTo>
                <a:lnTo>
                  <a:pt x="384765" y="420371"/>
                </a:lnTo>
                <a:lnTo>
                  <a:pt x="390780" y="419419"/>
                </a:lnTo>
                <a:lnTo>
                  <a:pt x="393947" y="418784"/>
                </a:lnTo>
                <a:lnTo>
                  <a:pt x="396796" y="417514"/>
                </a:lnTo>
                <a:lnTo>
                  <a:pt x="399962" y="415926"/>
                </a:lnTo>
                <a:lnTo>
                  <a:pt x="403129" y="414339"/>
                </a:lnTo>
                <a:lnTo>
                  <a:pt x="406295" y="412116"/>
                </a:lnTo>
                <a:lnTo>
                  <a:pt x="408828" y="409894"/>
                </a:lnTo>
                <a:lnTo>
                  <a:pt x="411994" y="407036"/>
                </a:lnTo>
                <a:lnTo>
                  <a:pt x="414527" y="403861"/>
                </a:lnTo>
                <a:lnTo>
                  <a:pt x="416743" y="400051"/>
                </a:lnTo>
                <a:lnTo>
                  <a:pt x="418960" y="395924"/>
                </a:lnTo>
                <a:lnTo>
                  <a:pt x="420859" y="391479"/>
                </a:lnTo>
                <a:lnTo>
                  <a:pt x="422759" y="386716"/>
                </a:lnTo>
                <a:lnTo>
                  <a:pt x="423709" y="380684"/>
                </a:lnTo>
                <a:lnTo>
                  <a:pt x="424976" y="374651"/>
                </a:lnTo>
                <a:lnTo>
                  <a:pt x="425609" y="367984"/>
                </a:lnTo>
                <a:lnTo>
                  <a:pt x="426242" y="360364"/>
                </a:lnTo>
                <a:lnTo>
                  <a:pt x="425609" y="352426"/>
                </a:lnTo>
                <a:lnTo>
                  <a:pt x="425292" y="343536"/>
                </a:lnTo>
                <a:lnTo>
                  <a:pt x="424342" y="334011"/>
                </a:lnTo>
                <a:lnTo>
                  <a:pt x="422443" y="323851"/>
                </a:lnTo>
                <a:lnTo>
                  <a:pt x="420859" y="313691"/>
                </a:lnTo>
                <a:lnTo>
                  <a:pt x="419276" y="303531"/>
                </a:lnTo>
                <a:lnTo>
                  <a:pt x="418010" y="293371"/>
                </a:lnTo>
                <a:lnTo>
                  <a:pt x="417060" y="283211"/>
                </a:lnTo>
                <a:lnTo>
                  <a:pt x="416427" y="272733"/>
                </a:lnTo>
                <a:lnTo>
                  <a:pt x="416427" y="262256"/>
                </a:lnTo>
                <a:lnTo>
                  <a:pt x="416743" y="251461"/>
                </a:lnTo>
                <a:lnTo>
                  <a:pt x="417377" y="240031"/>
                </a:lnTo>
                <a:lnTo>
                  <a:pt x="418960" y="228283"/>
                </a:lnTo>
                <a:lnTo>
                  <a:pt x="420859" y="216218"/>
                </a:lnTo>
                <a:lnTo>
                  <a:pt x="423709" y="203836"/>
                </a:lnTo>
                <a:lnTo>
                  <a:pt x="427192" y="191136"/>
                </a:lnTo>
                <a:lnTo>
                  <a:pt x="431308" y="177483"/>
                </a:lnTo>
                <a:lnTo>
                  <a:pt x="436690" y="163831"/>
                </a:lnTo>
                <a:lnTo>
                  <a:pt x="442706" y="148591"/>
                </a:lnTo>
                <a:lnTo>
                  <a:pt x="449355" y="133351"/>
                </a:lnTo>
                <a:lnTo>
                  <a:pt x="453471" y="125096"/>
                </a:lnTo>
                <a:lnTo>
                  <a:pt x="457904" y="117476"/>
                </a:lnTo>
                <a:lnTo>
                  <a:pt x="462970" y="109856"/>
                </a:lnTo>
                <a:lnTo>
                  <a:pt x="467719" y="103188"/>
                </a:lnTo>
                <a:lnTo>
                  <a:pt x="463920" y="103506"/>
                </a:lnTo>
                <a:lnTo>
                  <a:pt x="467719" y="100966"/>
                </a:lnTo>
                <a:lnTo>
                  <a:pt x="471835" y="97791"/>
                </a:lnTo>
                <a:lnTo>
                  <a:pt x="479118" y="89853"/>
                </a:lnTo>
                <a:lnTo>
                  <a:pt x="486400" y="82868"/>
                </a:lnTo>
                <a:lnTo>
                  <a:pt x="493999" y="76518"/>
                </a:lnTo>
                <a:lnTo>
                  <a:pt x="501914" y="70803"/>
                </a:lnTo>
                <a:lnTo>
                  <a:pt x="506980" y="67311"/>
                </a:lnTo>
                <a:lnTo>
                  <a:pt x="512363" y="64453"/>
                </a:lnTo>
                <a:lnTo>
                  <a:pt x="522811" y="58738"/>
                </a:lnTo>
                <a:lnTo>
                  <a:pt x="532943" y="53976"/>
                </a:lnTo>
                <a:lnTo>
                  <a:pt x="543391" y="49848"/>
                </a:lnTo>
                <a:lnTo>
                  <a:pt x="553523" y="46673"/>
                </a:lnTo>
                <a:lnTo>
                  <a:pt x="563339" y="44133"/>
                </a:lnTo>
                <a:lnTo>
                  <a:pt x="573154" y="42228"/>
                </a:lnTo>
                <a:lnTo>
                  <a:pt x="581703" y="40641"/>
                </a:lnTo>
                <a:lnTo>
                  <a:pt x="589935" y="39688"/>
                </a:lnTo>
                <a:lnTo>
                  <a:pt x="597850" y="38735"/>
                </a:lnTo>
                <a:lnTo>
                  <a:pt x="610198" y="38100"/>
                </a:lnTo>
                <a:close/>
                <a:moveTo>
                  <a:pt x="1727817" y="0"/>
                </a:moveTo>
                <a:lnTo>
                  <a:pt x="1736060" y="0"/>
                </a:lnTo>
                <a:lnTo>
                  <a:pt x="1738914" y="0"/>
                </a:lnTo>
                <a:lnTo>
                  <a:pt x="1730670" y="3175"/>
                </a:lnTo>
                <a:lnTo>
                  <a:pt x="1723061" y="6350"/>
                </a:lnTo>
                <a:lnTo>
                  <a:pt x="1715768" y="10160"/>
                </a:lnTo>
                <a:lnTo>
                  <a:pt x="1708476" y="13970"/>
                </a:lnTo>
                <a:lnTo>
                  <a:pt x="1710695" y="14605"/>
                </a:lnTo>
                <a:lnTo>
                  <a:pt x="1719256" y="13970"/>
                </a:lnTo>
                <a:lnTo>
                  <a:pt x="1728768" y="13970"/>
                </a:lnTo>
                <a:lnTo>
                  <a:pt x="1738597" y="13970"/>
                </a:lnTo>
                <a:lnTo>
                  <a:pt x="1748425" y="14605"/>
                </a:lnTo>
                <a:lnTo>
                  <a:pt x="1758888" y="15875"/>
                </a:lnTo>
                <a:lnTo>
                  <a:pt x="1769034" y="18098"/>
                </a:lnTo>
                <a:lnTo>
                  <a:pt x="1779497" y="20638"/>
                </a:lnTo>
                <a:lnTo>
                  <a:pt x="1789960" y="24448"/>
                </a:lnTo>
                <a:lnTo>
                  <a:pt x="1795350" y="26670"/>
                </a:lnTo>
                <a:lnTo>
                  <a:pt x="1800423" y="28893"/>
                </a:lnTo>
                <a:lnTo>
                  <a:pt x="1805813" y="31750"/>
                </a:lnTo>
                <a:lnTo>
                  <a:pt x="1810569" y="34608"/>
                </a:lnTo>
                <a:lnTo>
                  <a:pt x="1815959" y="38100"/>
                </a:lnTo>
                <a:lnTo>
                  <a:pt x="1820715" y="41593"/>
                </a:lnTo>
                <a:lnTo>
                  <a:pt x="1825788" y="45085"/>
                </a:lnTo>
                <a:lnTo>
                  <a:pt x="1830227" y="49213"/>
                </a:lnTo>
                <a:lnTo>
                  <a:pt x="1834666" y="53975"/>
                </a:lnTo>
                <a:lnTo>
                  <a:pt x="1839105" y="58738"/>
                </a:lnTo>
                <a:lnTo>
                  <a:pt x="1843226" y="64135"/>
                </a:lnTo>
                <a:lnTo>
                  <a:pt x="1847348" y="69215"/>
                </a:lnTo>
                <a:lnTo>
                  <a:pt x="1851470" y="75248"/>
                </a:lnTo>
                <a:lnTo>
                  <a:pt x="1855275" y="81280"/>
                </a:lnTo>
                <a:lnTo>
                  <a:pt x="1858762" y="87948"/>
                </a:lnTo>
                <a:lnTo>
                  <a:pt x="1862250" y="95250"/>
                </a:lnTo>
                <a:lnTo>
                  <a:pt x="1868908" y="110490"/>
                </a:lnTo>
                <a:lnTo>
                  <a:pt x="1874932" y="125413"/>
                </a:lnTo>
                <a:lnTo>
                  <a:pt x="1879688" y="139700"/>
                </a:lnTo>
                <a:lnTo>
                  <a:pt x="1883810" y="153036"/>
                </a:lnTo>
                <a:lnTo>
                  <a:pt x="1887298" y="165736"/>
                </a:lnTo>
                <a:lnTo>
                  <a:pt x="1890151" y="178435"/>
                </a:lnTo>
                <a:lnTo>
                  <a:pt x="1892053" y="190183"/>
                </a:lnTo>
                <a:lnTo>
                  <a:pt x="1893639" y="201931"/>
                </a:lnTo>
                <a:lnTo>
                  <a:pt x="1894907" y="213361"/>
                </a:lnTo>
                <a:lnTo>
                  <a:pt x="1895224" y="224156"/>
                </a:lnTo>
                <a:lnTo>
                  <a:pt x="1894907" y="234633"/>
                </a:lnTo>
                <a:lnTo>
                  <a:pt x="1894273" y="245111"/>
                </a:lnTo>
                <a:lnTo>
                  <a:pt x="1893639" y="255271"/>
                </a:lnTo>
                <a:lnTo>
                  <a:pt x="1892371" y="265431"/>
                </a:lnTo>
                <a:lnTo>
                  <a:pt x="1891102" y="275591"/>
                </a:lnTo>
                <a:lnTo>
                  <a:pt x="1889200" y="285433"/>
                </a:lnTo>
                <a:lnTo>
                  <a:pt x="1887615" y="295593"/>
                </a:lnTo>
                <a:lnTo>
                  <a:pt x="1886346" y="305436"/>
                </a:lnTo>
                <a:lnTo>
                  <a:pt x="1885712" y="314008"/>
                </a:lnTo>
                <a:lnTo>
                  <a:pt x="1885712" y="321946"/>
                </a:lnTo>
                <a:lnTo>
                  <a:pt x="1885712" y="329566"/>
                </a:lnTo>
                <a:lnTo>
                  <a:pt x="1886346" y="336233"/>
                </a:lnTo>
                <a:lnTo>
                  <a:pt x="1887615" y="342583"/>
                </a:lnTo>
                <a:lnTo>
                  <a:pt x="1889200" y="348298"/>
                </a:lnTo>
                <a:lnTo>
                  <a:pt x="1890785" y="353061"/>
                </a:lnTo>
                <a:lnTo>
                  <a:pt x="1892371" y="358141"/>
                </a:lnTo>
                <a:lnTo>
                  <a:pt x="1894907" y="361633"/>
                </a:lnTo>
                <a:lnTo>
                  <a:pt x="1897443" y="365443"/>
                </a:lnTo>
                <a:lnTo>
                  <a:pt x="1899980" y="368936"/>
                </a:lnTo>
                <a:lnTo>
                  <a:pt x="1902516" y="371476"/>
                </a:lnTo>
                <a:lnTo>
                  <a:pt x="1905687" y="373698"/>
                </a:lnTo>
                <a:lnTo>
                  <a:pt x="1908541" y="375921"/>
                </a:lnTo>
                <a:lnTo>
                  <a:pt x="1911711" y="377508"/>
                </a:lnTo>
                <a:lnTo>
                  <a:pt x="1914565" y="379096"/>
                </a:lnTo>
                <a:lnTo>
                  <a:pt x="1917735" y="380366"/>
                </a:lnTo>
                <a:lnTo>
                  <a:pt x="1920589" y="381001"/>
                </a:lnTo>
                <a:lnTo>
                  <a:pt x="1926613" y="381953"/>
                </a:lnTo>
                <a:lnTo>
                  <a:pt x="1932003" y="382906"/>
                </a:lnTo>
                <a:lnTo>
                  <a:pt x="1936442" y="382906"/>
                </a:lnTo>
                <a:lnTo>
                  <a:pt x="1940247" y="382589"/>
                </a:lnTo>
                <a:lnTo>
                  <a:pt x="1943100" y="381636"/>
                </a:lnTo>
                <a:lnTo>
                  <a:pt x="1942466" y="384494"/>
                </a:lnTo>
                <a:lnTo>
                  <a:pt x="1941832" y="387351"/>
                </a:lnTo>
                <a:lnTo>
                  <a:pt x="1940247" y="390843"/>
                </a:lnTo>
                <a:lnTo>
                  <a:pt x="1938027" y="394971"/>
                </a:lnTo>
                <a:lnTo>
                  <a:pt x="1934857" y="399416"/>
                </a:lnTo>
                <a:lnTo>
                  <a:pt x="1931686" y="403861"/>
                </a:lnTo>
                <a:lnTo>
                  <a:pt x="1927564" y="408306"/>
                </a:lnTo>
                <a:lnTo>
                  <a:pt x="1924711" y="410211"/>
                </a:lnTo>
                <a:lnTo>
                  <a:pt x="1922174" y="412433"/>
                </a:lnTo>
                <a:lnTo>
                  <a:pt x="1919321" y="414021"/>
                </a:lnTo>
                <a:lnTo>
                  <a:pt x="1916150" y="415926"/>
                </a:lnTo>
                <a:lnTo>
                  <a:pt x="1912662" y="417513"/>
                </a:lnTo>
                <a:lnTo>
                  <a:pt x="1909175" y="418466"/>
                </a:lnTo>
                <a:lnTo>
                  <a:pt x="1905370" y="419736"/>
                </a:lnTo>
                <a:lnTo>
                  <a:pt x="1901248" y="420053"/>
                </a:lnTo>
                <a:lnTo>
                  <a:pt x="1896492" y="420371"/>
                </a:lnTo>
                <a:lnTo>
                  <a:pt x="1891736" y="420689"/>
                </a:lnTo>
                <a:lnTo>
                  <a:pt x="1886981" y="420371"/>
                </a:lnTo>
                <a:lnTo>
                  <a:pt x="1881591" y="419736"/>
                </a:lnTo>
                <a:lnTo>
                  <a:pt x="1875883" y="418466"/>
                </a:lnTo>
                <a:lnTo>
                  <a:pt x="1869859" y="417196"/>
                </a:lnTo>
                <a:lnTo>
                  <a:pt x="1863835" y="414656"/>
                </a:lnTo>
                <a:lnTo>
                  <a:pt x="1857177" y="412116"/>
                </a:lnTo>
                <a:lnTo>
                  <a:pt x="1811520" y="393066"/>
                </a:lnTo>
                <a:lnTo>
                  <a:pt x="1813740" y="381953"/>
                </a:lnTo>
                <a:lnTo>
                  <a:pt x="1815642" y="369253"/>
                </a:lnTo>
                <a:lnTo>
                  <a:pt x="1817862" y="352108"/>
                </a:lnTo>
                <a:lnTo>
                  <a:pt x="1819764" y="331788"/>
                </a:lnTo>
                <a:lnTo>
                  <a:pt x="1820398" y="320041"/>
                </a:lnTo>
                <a:lnTo>
                  <a:pt x="1821032" y="307976"/>
                </a:lnTo>
                <a:lnTo>
                  <a:pt x="1821666" y="295593"/>
                </a:lnTo>
                <a:lnTo>
                  <a:pt x="1821666" y="282576"/>
                </a:lnTo>
                <a:lnTo>
                  <a:pt x="1821666" y="268923"/>
                </a:lnTo>
                <a:lnTo>
                  <a:pt x="1820715" y="254636"/>
                </a:lnTo>
                <a:lnTo>
                  <a:pt x="1819447" y="266383"/>
                </a:lnTo>
                <a:lnTo>
                  <a:pt x="1816910" y="277496"/>
                </a:lnTo>
                <a:lnTo>
                  <a:pt x="1814691" y="288608"/>
                </a:lnTo>
                <a:lnTo>
                  <a:pt x="1812154" y="299086"/>
                </a:lnTo>
                <a:lnTo>
                  <a:pt x="1809301" y="309246"/>
                </a:lnTo>
                <a:lnTo>
                  <a:pt x="1805813" y="319406"/>
                </a:lnTo>
                <a:lnTo>
                  <a:pt x="1802326" y="328613"/>
                </a:lnTo>
                <a:lnTo>
                  <a:pt x="1798204" y="337821"/>
                </a:lnTo>
                <a:lnTo>
                  <a:pt x="1794082" y="346393"/>
                </a:lnTo>
                <a:lnTo>
                  <a:pt x="1789643" y="354648"/>
                </a:lnTo>
                <a:lnTo>
                  <a:pt x="1784887" y="362586"/>
                </a:lnTo>
                <a:lnTo>
                  <a:pt x="1779814" y="369571"/>
                </a:lnTo>
                <a:lnTo>
                  <a:pt x="1774107" y="376556"/>
                </a:lnTo>
                <a:lnTo>
                  <a:pt x="1768717" y="382589"/>
                </a:lnTo>
                <a:lnTo>
                  <a:pt x="1763010" y="387986"/>
                </a:lnTo>
                <a:lnTo>
                  <a:pt x="1756669" y="393066"/>
                </a:lnTo>
                <a:lnTo>
                  <a:pt x="1751279" y="396876"/>
                </a:lnTo>
                <a:lnTo>
                  <a:pt x="1745572" y="400051"/>
                </a:lnTo>
                <a:lnTo>
                  <a:pt x="1740182" y="402908"/>
                </a:lnTo>
                <a:lnTo>
                  <a:pt x="1734158" y="405131"/>
                </a:lnTo>
                <a:lnTo>
                  <a:pt x="1728134" y="407036"/>
                </a:lnTo>
                <a:lnTo>
                  <a:pt x="1722110" y="407988"/>
                </a:lnTo>
                <a:lnTo>
                  <a:pt x="1715768" y="408306"/>
                </a:lnTo>
                <a:lnTo>
                  <a:pt x="1708793" y="408306"/>
                </a:lnTo>
                <a:lnTo>
                  <a:pt x="1704037" y="407988"/>
                </a:lnTo>
                <a:lnTo>
                  <a:pt x="1699598" y="407353"/>
                </a:lnTo>
                <a:lnTo>
                  <a:pt x="1694525" y="406084"/>
                </a:lnTo>
                <a:lnTo>
                  <a:pt x="1690086" y="404813"/>
                </a:lnTo>
                <a:lnTo>
                  <a:pt x="1685648" y="402908"/>
                </a:lnTo>
                <a:lnTo>
                  <a:pt x="1681209" y="400368"/>
                </a:lnTo>
                <a:lnTo>
                  <a:pt x="1677087" y="398146"/>
                </a:lnTo>
                <a:lnTo>
                  <a:pt x="1672331" y="395288"/>
                </a:lnTo>
                <a:lnTo>
                  <a:pt x="1666941" y="391161"/>
                </a:lnTo>
                <a:lnTo>
                  <a:pt x="1660917" y="386081"/>
                </a:lnTo>
                <a:lnTo>
                  <a:pt x="1655527" y="380683"/>
                </a:lnTo>
                <a:lnTo>
                  <a:pt x="1650454" y="374651"/>
                </a:lnTo>
                <a:lnTo>
                  <a:pt x="1645064" y="368301"/>
                </a:lnTo>
                <a:lnTo>
                  <a:pt x="1640308" y="361316"/>
                </a:lnTo>
                <a:lnTo>
                  <a:pt x="1635235" y="354013"/>
                </a:lnTo>
                <a:lnTo>
                  <a:pt x="1630796" y="346076"/>
                </a:lnTo>
                <a:lnTo>
                  <a:pt x="1626357" y="338138"/>
                </a:lnTo>
                <a:lnTo>
                  <a:pt x="1622236" y="329566"/>
                </a:lnTo>
                <a:lnTo>
                  <a:pt x="1618431" y="320676"/>
                </a:lnTo>
                <a:lnTo>
                  <a:pt x="1614309" y="311786"/>
                </a:lnTo>
                <a:lnTo>
                  <a:pt x="1610822" y="302261"/>
                </a:lnTo>
                <a:lnTo>
                  <a:pt x="1607651" y="292736"/>
                </a:lnTo>
                <a:lnTo>
                  <a:pt x="1604480" y="282893"/>
                </a:lnTo>
                <a:lnTo>
                  <a:pt x="1601627" y="272733"/>
                </a:lnTo>
                <a:lnTo>
                  <a:pt x="1601944" y="285116"/>
                </a:lnTo>
                <a:lnTo>
                  <a:pt x="1602895" y="297181"/>
                </a:lnTo>
                <a:lnTo>
                  <a:pt x="1605114" y="320041"/>
                </a:lnTo>
                <a:lnTo>
                  <a:pt x="1607968" y="340361"/>
                </a:lnTo>
                <a:lnTo>
                  <a:pt x="1610505" y="358458"/>
                </a:lnTo>
                <a:lnTo>
                  <a:pt x="1613041" y="372746"/>
                </a:lnTo>
                <a:lnTo>
                  <a:pt x="1615260" y="383858"/>
                </a:lnTo>
                <a:lnTo>
                  <a:pt x="1617797" y="393066"/>
                </a:lnTo>
                <a:lnTo>
                  <a:pt x="1571823" y="412116"/>
                </a:lnTo>
                <a:lnTo>
                  <a:pt x="1565165" y="414656"/>
                </a:lnTo>
                <a:lnTo>
                  <a:pt x="1559141" y="417196"/>
                </a:lnTo>
                <a:lnTo>
                  <a:pt x="1553117" y="418466"/>
                </a:lnTo>
                <a:lnTo>
                  <a:pt x="1547410" y="419736"/>
                </a:lnTo>
                <a:lnTo>
                  <a:pt x="1542337" y="420371"/>
                </a:lnTo>
                <a:lnTo>
                  <a:pt x="1537264" y="420689"/>
                </a:lnTo>
                <a:lnTo>
                  <a:pt x="1532508" y="420371"/>
                </a:lnTo>
                <a:lnTo>
                  <a:pt x="1528069" y="420053"/>
                </a:lnTo>
                <a:lnTo>
                  <a:pt x="1523630" y="419736"/>
                </a:lnTo>
                <a:lnTo>
                  <a:pt x="1520143" y="418466"/>
                </a:lnTo>
                <a:lnTo>
                  <a:pt x="1516338" y="417513"/>
                </a:lnTo>
                <a:lnTo>
                  <a:pt x="1512850" y="415926"/>
                </a:lnTo>
                <a:lnTo>
                  <a:pt x="1509997" y="414021"/>
                </a:lnTo>
                <a:lnTo>
                  <a:pt x="1506826" y="412433"/>
                </a:lnTo>
                <a:lnTo>
                  <a:pt x="1504290" y="410211"/>
                </a:lnTo>
                <a:lnTo>
                  <a:pt x="1502070" y="408306"/>
                </a:lnTo>
                <a:lnTo>
                  <a:pt x="1497631" y="403861"/>
                </a:lnTo>
                <a:lnTo>
                  <a:pt x="1494144" y="399416"/>
                </a:lnTo>
                <a:lnTo>
                  <a:pt x="1490973" y="394971"/>
                </a:lnTo>
                <a:lnTo>
                  <a:pt x="1489388" y="390843"/>
                </a:lnTo>
                <a:lnTo>
                  <a:pt x="1487802" y="387351"/>
                </a:lnTo>
                <a:lnTo>
                  <a:pt x="1486534" y="384494"/>
                </a:lnTo>
                <a:lnTo>
                  <a:pt x="1485900" y="381636"/>
                </a:lnTo>
                <a:lnTo>
                  <a:pt x="1488754" y="382589"/>
                </a:lnTo>
                <a:lnTo>
                  <a:pt x="1492558" y="382906"/>
                </a:lnTo>
                <a:lnTo>
                  <a:pt x="1496997" y="382906"/>
                </a:lnTo>
                <a:lnTo>
                  <a:pt x="1502387" y="381953"/>
                </a:lnTo>
                <a:lnTo>
                  <a:pt x="1508411" y="381001"/>
                </a:lnTo>
                <a:lnTo>
                  <a:pt x="1511265" y="380366"/>
                </a:lnTo>
                <a:lnTo>
                  <a:pt x="1514435" y="379096"/>
                </a:lnTo>
                <a:lnTo>
                  <a:pt x="1517289" y="377508"/>
                </a:lnTo>
                <a:lnTo>
                  <a:pt x="1520460" y="375921"/>
                </a:lnTo>
                <a:lnTo>
                  <a:pt x="1523313" y="373698"/>
                </a:lnTo>
                <a:lnTo>
                  <a:pt x="1526484" y="371476"/>
                </a:lnTo>
                <a:lnTo>
                  <a:pt x="1529020" y="368936"/>
                </a:lnTo>
                <a:lnTo>
                  <a:pt x="1531557" y="365443"/>
                </a:lnTo>
                <a:lnTo>
                  <a:pt x="1534410" y="361633"/>
                </a:lnTo>
                <a:lnTo>
                  <a:pt x="1536630" y="358141"/>
                </a:lnTo>
                <a:lnTo>
                  <a:pt x="1538532" y="353061"/>
                </a:lnTo>
                <a:lnTo>
                  <a:pt x="1540434" y="348298"/>
                </a:lnTo>
                <a:lnTo>
                  <a:pt x="1541386" y="342583"/>
                </a:lnTo>
                <a:lnTo>
                  <a:pt x="1542654" y="336233"/>
                </a:lnTo>
                <a:lnTo>
                  <a:pt x="1543288" y="329566"/>
                </a:lnTo>
                <a:lnTo>
                  <a:pt x="1543605" y="321946"/>
                </a:lnTo>
                <a:lnTo>
                  <a:pt x="1543288" y="314008"/>
                </a:lnTo>
                <a:lnTo>
                  <a:pt x="1542971" y="305436"/>
                </a:lnTo>
                <a:lnTo>
                  <a:pt x="1541703" y="295593"/>
                </a:lnTo>
                <a:lnTo>
                  <a:pt x="1539800" y="285433"/>
                </a:lnTo>
                <a:lnTo>
                  <a:pt x="1538532" y="275591"/>
                </a:lnTo>
                <a:lnTo>
                  <a:pt x="1536630" y="265431"/>
                </a:lnTo>
                <a:lnTo>
                  <a:pt x="1535361" y="255271"/>
                </a:lnTo>
                <a:lnTo>
                  <a:pt x="1534727" y="244793"/>
                </a:lnTo>
                <a:lnTo>
                  <a:pt x="1533776" y="234633"/>
                </a:lnTo>
                <a:lnTo>
                  <a:pt x="1533776" y="223838"/>
                </a:lnTo>
                <a:lnTo>
                  <a:pt x="1534410" y="213043"/>
                </a:lnTo>
                <a:lnTo>
                  <a:pt x="1535044" y="201613"/>
                </a:lnTo>
                <a:lnTo>
                  <a:pt x="1536630" y="190183"/>
                </a:lnTo>
                <a:lnTo>
                  <a:pt x="1538532" y="178435"/>
                </a:lnTo>
                <a:lnTo>
                  <a:pt x="1541386" y="165736"/>
                </a:lnTo>
                <a:lnTo>
                  <a:pt x="1544873" y="152718"/>
                </a:lnTo>
                <a:lnTo>
                  <a:pt x="1548995" y="139066"/>
                </a:lnTo>
                <a:lnTo>
                  <a:pt x="1554068" y="125413"/>
                </a:lnTo>
                <a:lnTo>
                  <a:pt x="1559775" y="110490"/>
                </a:lnTo>
                <a:lnTo>
                  <a:pt x="1567067" y="95250"/>
                </a:lnTo>
                <a:lnTo>
                  <a:pt x="1571189" y="86995"/>
                </a:lnTo>
                <a:lnTo>
                  <a:pt x="1575628" y="79058"/>
                </a:lnTo>
                <a:lnTo>
                  <a:pt x="1580384" y="71755"/>
                </a:lnTo>
                <a:lnTo>
                  <a:pt x="1585457" y="64770"/>
                </a:lnTo>
                <a:lnTo>
                  <a:pt x="1581335" y="65088"/>
                </a:lnTo>
                <a:lnTo>
                  <a:pt x="1585457" y="62865"/>
                </a:lnTo>
                <a:lnTo>
                  <a:pt x="1589579" y="59373"/>
                </a:lnTo>
                <a:lnTo>
                  <a:pt x="1596554" y="52070"/>
                </a:lnTo>
                <a:lnTo>
                  <a:pt x="1604163" y="44768"/>
                </a:lnTo>
                <a:lnTo>
                  <a:pt x="1611773" y="38418"/>
                </a:lnTo>
                <a:lnTo>
                  <a:pt x="1619382" y="32385"/>
                </a:lnTo>
                <a:lnTo>
                  <a:pt x="1624772" y="28893"/>
                </a:lnTo>
                <a:lnTo>
                  <a:pt x="1630162" y="26035"/>
                </a:lnTo>
                <a:lnTo>
                  <a:pt x="1640308" y="20320"/>
                </a:lnTo>
                <a:lnTo>
                  <a:pt x="1650771" y="15558"/>
                </a:lnTo>
                <a:lnTo>
                  <a:pt x="1661234" y="11748"/>
                </a:lnTo>
                <a:lnTo>
                  <a:pt x="1671380" y="8255"/>
                </a:lnTo>
                <a:lnTo>
                  <a:pt x="1681209" y="5715"/>
                </a:lnTo>
                <a:lnTo>
                  <a:pt x="1690404" y="3810"/>
                </a:lnTo>
                <a:lnTo>
                  <a:pt x="1699598" y="2223"/>
                </a:lnTo>
                <a:lnTo>
                  <a:pt x="1707842" y="1270"/>
                </a:lnTo>
                <a:lnTo>
                  <a:pt x="1715134" y="318"/>
                </a:lnTo>
                <a:lnTo>
                  <a:pt x="1727817" y="0"/>
                </a:lnTo>
                <a:close/>
                <a:moveTo>
                  <a:pt x="1161733" y="0"/>
                </a:moveTo>
                <a:lnTo>
                  <a:pt x="1177608" y="0"/>
                </a:lnTo>
                <a:lnTo>
                  <a:pt x="1192848" y="317"/>
                </a:lnTo>
                <a:lnTo>
                  <a:pt x="1207453" y="1903"/>
                </a:lnTo>
                <a:lnTo>
                  <a:pt x="1221423" y="4123"/>
                </a:lnTo>
                <a:lnTo>
                  <a:pt x="1234758" y="6660"/>
                </a:lnTo>
                <a:lnTo>
                  <a:pt x="1247458" y="9831"/>
                </a:lnTo>
                <a:lnTo>
                  <a:pt x="1259841" y="13637"/>
                </a:lnTo>
                <a:lnTo>
                  <a:pt x="1271588" y="17759"/>
                </a:lnTo>
                <a:lnTo>
                  <a:pt x="1282701" y="22199"/>
                </a:lnTo>
                <a:lnTo>
                  <a:pt x="1293178" y="26639"/>
                </a:lnTo>
                <a:lnTo>
                  <a:pt x="1303021" y="31713"/>
                </a:lnTo>
                <a:lnTo>
                  <a:pt x="1311911" y="36787"/>
                </a:lnTo>
                <a:lnTo>
                  <a:pt x="1320166" y="41861"/>
                </a:lnTo>
                <a:lnTo>
                  <a:pt x="1328103" y="46618"/>
                </a:lnTo>
                <a:lnTo>
                  <a:pt x="1335088" y="51375"/>
                </a:lnTo>
                <a:lnTo>
                  <a:pt x="1341121" y="56132"/>
                </a:lnTo>
                <a:lnTo>
                  <a:pt x="1351598" y="64695"/>
                </a:lnTo>
                <a:lnTo>
                  <a:pt x="1359536" y="71354"/>
                </a:lnTo>
                <a:lnTo>
                  <a:pt x="1364298" y="75477"/>
                </a:lnTo>
                <a:lnTo>
                  <a:pt x="1365568" y="77380"/>
                </a:lnTo>
                <a:lnTo>
                  <a:pt x="1363663" y="81820"/>
                </a:lnTo>
                <a:lnTo>
                  <a:pt x="1361123" y="86894"/>
                </a:lnTo>
                <a:lnTo>
                  <a:pt x="1357313" y="93554"/>
                </a:lnTo>
                <a:lnTo>
                  <a:pt x="1352233" y="100530"/>
                </a:lnTo>
                <a:lnTo>
                  <a:pt x="1346201" y="108459"/>
                </a:lnTo>
                <a:lnTo>
                  <a:pt x="1342708" y="112581"/>
                </a:lnTo>
                <a:lnTo>
                  <a:pt x="1338898" y="116704"/>
                </a:lnTo>
                <a:lnTo>
                  <a:pt x="1334771" y="120510"/>
                </a:lnTo>
                <a:lnTo>
                  <a:pt x="1330326" y="124632"/>
                </a:lnTo>
                <a:lnTo>
                  <a:pt x="1325563" y="128121"/>
                </a:lnTo>
                <a:lnTo>
                  <a:pt x="1320483" y="131926"/>
                </a:lnTo>
                <a:lnTo>
                  <a:pt x="1314768" y="134780"/>
                </a:lnTo>
                <a:lnTo>
                  <a:pt x="1309371" y="137952"/>
                </a:lnTo>
                <a:lnTo>
                  <a:pt x="1303338" y="140489"/>
                </a:lnTo>
                <a:lnTo>
                  <a:pt x="1296988" y="142392"/>
                </a:lnTo>
                <a:lnTo>
                  <a:pt x="1290003" y="144295"/>
                </a:lnTo>
                <a:lnTo>
                  <a:pt x="1283018" y="145246"/>
                </a:lnTo>
                <a:lnTo>
                  <a:pt x="1275398" y="145880"/>
                </a:lnTo>
                <a:lnTo>
                  <a:pt x="1267778" y="145880"/>
                </a:lnTo>
                <a:lnTo>
                  <a:pt x="1259523" y="144929"/>
                </a:lnTo>
                <a:lnTo>
                  <a:pt x="1250951" y="143343"/>
                </a:lnTo>
                <a:lnTo>
                  <a:pt x="1242378" y="141757"/>
                </a:lnTo>
                <a:lnTo>
                  <a:pt x="1232853" y="138586"/>
                </a:lnTo>
                <a:lnTo>
                  <a:pt x="1223011" y="134463"/>
                </a:lnTo>
                <a:lnTo>
                  <a:pt x="1213486" y="130024"/>
                </a:lnTo>
                <a:lnTo>
                  <a:pt x="1201738" y="124315"/>
                </a:lnTo>
                <a:lnTo>
                  <a:pt x="1189673" y="118924"/>
                </a:lnTo>
                <a:lnTo>
                  <a:pt x="1214121" y="130975"/>
                </a:lnTo>
                <a:lnTo>
                  <a:pt x="1237933" y="142392"/>
                </a:lnTo>
                <a:lnTo>
                  <a:pt x="1249046" y="147466"/>
                </a:lnTo>
                <a:lnTo>
                  <a:pt x="1260476" y="152540"/>
                </a:lnTo>
                <a:lnTo>
                  <a:pt x="1270953" y="156980"/>
                </a:lnTo>
                <a:lnTo>
                  <a:pt x="1281431" y="160785"/>
                </a:lnTo>
                <a:lnTo>
                  <a:pt x="1291591" y="163639"/>
                </a:lnTo>
                <a:lnTo>
                  <a:pt x="1301116" y="166494"/>
                </a:lnTo>
                <a:lnTo>
                  <a:pt x="1310323" y="167762"/>
                </a:lnTo>
                <a:lnTo>
                  <a:pt x="1314451" y="168396"/>
                </a:lnTo>
                <a:lnTo>
                  <a:pt x="1318896" y="168396"/>
                </a:lnTo>
                <a:lnTo>
                  <a:pt x="1323023" y="168396"/>
                </a:lnTo>
                <a:lnTo>
                  <a:pt x="1326833" y="167762"/>
                </a:lnTo>
                <a:lnTo>
                  <a:pt x="1330961" y="167128"/>
                </a:lnTo>
                <a:lnTo>
                  <a:pt x="1334771" y="166494"/>
                </a:lnTo>
                <a:lnTo>
                  <a:pt x="1338263" y="164908"/>
                </a:lnTo>
                <a:lnTo>
                  <a:pt x="1341438" y="163322"/>
                </a:lnTo>
                <a:lnTo>
                  <a:pt x="1344931" y="161419"/>
                </a:lnTo>
                <a:lnTo>
                  <a:pt x="1348106" y="159200"/>
                </a:lnTo>
                <a:lnTo>
                  <a:pt x="1349058" y="167445"/>
                </a:lnTo>
                <a:lnTo>
                  <a:pt x="1350011" y="175373"/>
                </a:lnTo>
                <a:lnTo>
                  <a:pt x="1350328" y="182984"/>
                </a:lnTo>
                <a:lnTo>
                  <a:pt x="1350328" y="190278"/>
                </a:lnTo>
                <a:lnTo>
                  <a:pt x="1350328" y="204549"/>
                </a:lnTo>
                <a:lnTo>
                  <a:pt x="1349376" y="218186"/>
                </a:lnTo>
                <a:lnTo>
                  <a:pt x="1350646" y="217234"/>
                </a:lnTo>
                <a:lnTo>
                  <a:pt x="1351598" y="215966"/>
                </a:lnTo>
                <a:lnTo>
                  <a:pt x="1353186" y="215332"/>
                </a:lnTo>
                <a:lnTo>
                  <a:pt x="1354456" y="214697"/>
                </a:lnTo>
                <a:lnTo>
                  <a:pt x="1356361" y="215332"/>
                </a:lnTo>
                <a:lnTo>
                  <a:pt x="1357631" y="216283"/>
                </a:lnTo>
                <a:lnTo>
                  <a:pt x="1359536" y="217869"/>
                </a:lnTo>
                <a:lnTo>
                  <a:pt x="1361123" y="220406"/>
                </a:lnTo>
                <a:lnTo>
                  <a:pt x="1362711" y="223260"/>
                </a:lnTo>
                <a:lnTo>
                  <a:pt x="1364298" y="226748"/>
                </a:lnTo>
                <a:lnTo>
                  <a:pt x="1365251" y="230554"/>
                </a:lnTo>
                <a:lnTo>
                  <a:pt x="1366521" y="234994"/>
                </a:lnTo>
                <a:lnTo>
                  <a:pt x="1368743" y="245776"/>
                </a:lnTo>
                <a:lnTo>
                  <a:pt x="1370013" y="257193"/>
                </a:lnTo>
                <a:lnTo>
                  <a:pt x="1371283" y="270512"/>
                </a:lnTo>
                <a:lnTo>
                  <a:pt x="1371601" y="284466"/>
                </a:lnTo>
                <a:lnTo>
                  <a:pt x="1371283" y="298737"/>
                </a:lnTo>
                <a:lnTo>
                  <a:pt x="1370013" y="311422"/>
                </a:lnTo>
                <a:lnTo>
                  <a:pt x="1368743" y="323473"/>
                </a:lnTo>
                <a:lnTo>
                  <a:pt x="1366521" y="333621"/>
                </a:lnTo>
                <a:lnTo>
                  <a:pt x="1365251" y="338061"/>
                </a:lnTo>
                <a:lnTo>
                  <a:pt x="1364298" y="342184"/>
                </a:lnTo>
                <a:lnTo>
                  <a:pt x="1362711" y="345672"/>
                </a:lnTo>
                <a:lnTo>
                  <a:pt x="1361123" y="348527"/>
                </a:lnTo>
                <a:lnTo>
                  <a:pt x="1359536" y="350746"/>
                </a:lnTo>
                <a:lnTo>
                  <a:pt x="1357631" y="352649"/>
                </a:lnTo>
                <a:lnTo>
                  <a:pt x="1356361" y="353918"/>
                </a:lnTo>
                <a:lnTo>
                  <a:pt x="1354456" y="354235"/>
                </a:lnTo>
                <a:lnTo>
                  <a:pt x="1352868" y="353918"/>
                </a:lnTo>
                <a:lnTo>
                  <a:pt x="1350963" y="352649"/>
                </a:lnTo>
                <a:lnTo>
                  <a:pt x="1349058" y="350746"/>
                </a:lnTo>
                <a:lnTo>
                  <a:pt x="1347471" y="348209"/>
                </a:lnTo>
                <a:lnTo>
                  <a:pt x="1346201" y="344721"/>
                </a:lnTo>
                <a:lnTo>
                  <a:pt x="1344613" y="340915"/>
                </a:lnTo>
                <a:lnTo>
                  <a:pt x="1343343" y="336793"/>
                </a:lnTo>
                <a:lnTo>
                  <a:pt x="1342073" y="332036"/>
                </a:lnTo>
                <a:lnTo>
                  <a:pt x="1340486" y="344087"/>
                </a:lnTo>
                <a:lnTo>
                  <a:pt x="1338581" y="356138"/>
                </a:lnTo>
                <a:lnTo>
                  <a:pt x="1336041" y="367237"/>
                </a:lnTo>
                <a:lnTo>
                  <a:pt x="1332866" y="378654"/>
                </a:lnTo>
                <a:lnTo>
                  <a:pt x="1329691" y="389436"/>
                </a:lnTo>
                <a:lnTo>
                  <a:pt x="1326198" y="400219"/>
                </a:lnTo>
                <a:lnTo>
                  <a:pt x="1322071" y="410367"/>
                </a:lnTo>
                <a:lnTo>
                  <a:pt x="1317626" y="420515"/>
                </a:lnTo>
                <a:lnTo>
                  <a:pt x="1312546" y="430029"/>
                </a:lnTo>
                <a:lnTo>
                  <a:pt x="1307783" y="439543"/>
                </a:lnTo>
                <a:lnTo>
                  <a:pt x="1302068" y="448423"/>
                </a:lnTo>
                <a:lnTo>
                  <a:pt x="1296353" y="456668"/>
                </a:lnTo>
                <a:lnTo>
                  <a:pt x="1290956" y="464913"/>
                </a:lnTo>
                <a:lnTo>
                  <a:pt x="1284923" y="472842"/>
                </a:lnTo>
                <a:lnTo>
                  <a:pt x="1278573" y="480453"/>
                </a:lnTo>
                <a:lnTo>
                  <a:pt x="1271906" y="487430"/>
                </a:lnTo>
                <a:lnTo>
                  <a:pt x="1265238" y="494406"/>
                </a:lnTo>
                <a:lnTo>
                  <a:pt x="1258571" y="500115"/>
                </a:lnTo>
                <a:lnTo>
                  <a:pt x="1251268" y="506140"/>
                </a:lnTo>
                <a:lnTo>
                  <a:pt x="1244601" y="511849"/>
                </a:lnTo>
                <a:lnTo>
                  <a:pt x="1237298" y="517240"/>
                </a:lnTo>
                <a:lnTo>
                  <a:pt x="1230313" y="521680"/>
                </a:lnTo>
                <a:lnTo>
                  <a:pt x="1222693" y="525802"/>
                </a:lnTo>
                <a:lnTo>
                  <a:pt x="1215708" y="529925"/>
                </a:lnTo>
                <a:lnTo>
                  <a:pt x="1208406" y="533413"/>
                </a:lnTo>
                <a:lnTo>
                  <a:pt x="1201421" y="536268"/>
                </a:lnTo>
                <a:lnTo>
                  <a:pt x="1193801" y="538805"/>
                </a:lnTo>
                <a:lnTo>
                  <a:pt x="1186816" y="540708"/>
                </a:lnTo>
                <a:lnTo>
                  <a:pt x="1179831" y="542293"/>
                </a:lnTo>
                <a:lnTo>
                  <a:pt x="1172846" y="543879"/>
                </a:lnTo>
                <a:lnTo>
                  <a:pt x="1165861" y="544513"/>
                </a:lnTo>
                <a:lnTo>
                  <a:pt x="1159193" y="544513"/>
                </a:lnTo>
                <a:lnTo>
                  <a:pt x="1153478" y="544196"/>
                </a:lnTo>
                <a:lnTo>
                  <a:pt x="1148081" y="543562"/>
                </a:lnTo>
                <a:lnTo>
                  <a:pt x="1142048" y="542293"/>
                </a:lnTo>
                <a:lnTo>
                  <a:pt x="1136016" y="540708"/>
                </a:lnTo>
                <a:lnTo>
                  <a:pt x="1129666" y="538488"/>
                </a:lnTo>
                <a:lnTo>
                  <a:pt x="1122998" y="535951"/>
                </a:lnTo>
                <a:lnTo>
                  <a:pt x="1116648" y="532462"/>
                </a:lnTo>
                <a:lnTo>
                  <a:pt x="1109981" y="529291"/>
                </a:lnTo>
                <a:lnTo>
                  <a:pt x="1103313" y="525168"/>
                </a:lnTo>
                <a:lnTo>
                  <a:pt x="1096011" y="521045"/>
                </a:lnTo>
                <a:lnTo>
                  <a:pt x="1089343" y="515971"/>
                </a:lnTo>
                <a:lnTo>
                  <a:pt x="1082041" y="510897"/>
                </a:lnTo>
                <a:lnTo>
                  <a:pt x="1075373" y="505189"/>
                </a:lnTo>
                <a:lnTo>
                  <a:pt x="1068388" y="499164"/>
                </a:lnTo>
                <a:lnTo>
                  <a:pt x="1061403" y="493138"/>
                </a:lnTo>
                <a:lnTo>
                  <a:pt x="1054736" y="486478"/>
                </a:lnTo>
                <a:lnTo>
                  <a:pt x="1048068" y="479184"/>
                </a:lnTo>
                <a:lnTo>
                  <a:pt x="1041083" y="472207"/>
                </a:lnTo>
                <a:lnTo>
                  <a:pt x="1034416" y="464279"/>
                </a:lnTo>
                <a:lnTo>
                  <a:pt x="1028066" y="456351"/>
                </a:lnTo>
                <a:lnTo>
                  <a:pt x="1022033" y="448106"/>
                </a:lnTo>
                <a:lnTo>
                  <a:pt x="1016001" y="439543"/>
                </a:lnTo>
                <a:lnTo>
                  <a:pt x="1009968" y="430346"/>
                </a:lnTo>
                <a:lnTo>
                  <a:pt x="1004253" y="421467"/>
                </a:lnTo>
                <a:lnTo>
                  <a:pt x="999173" y="411953"/>
                </a:lnTo>
                <a:lnTo>
                  <a:pt x="993776" y="402122"/>
                </a:lnTo>
                <a:lnTo>
                  <a:pt x="989013" y="392608"/>
                </a:lnTo>
                <a:lnTo>
                  <a:pt x="984251" y="382460"/>
                </a:lnTo>
                <a:lnTo>
                  <a:pt x="980123" y="372311"/>
                </a:lnTo>
                <a:lnTo>
                  <a:pt x="976631" y="361529"/>
                </a:lnTo>
                <a:lnTo>
                  <a:pt x="973138" y="350746"/>
                </a:lnTo>
                <a:lnTo>
                  <a:pt x="969646" y="339964"/>
                </a:lnTo>
                <a:lnTo>
                  <a:pt x="967423" y="346941"/>
                </a:lnTo>
                <a:lnTo>
                  <a:pt x="966471" y="350112"/>
                </a:lnTo>
                <a:lnTo>
                  <a:pt x="964883" y="352649"/>
                </a:lnTo>
                <a:lnTo>
                  <a:pt x="963296" y="354552"/>
                </a:lnTo>
                <a:lnTo>
                  <a:pt x="961708" y="356138"/>
                </a:lnTo>
                <a:lnTo>
                  <a:pt x="960438" y="357089"/>
                </a:lnTo>
                <a:lnTo>
                  <a:pt x="958851" y="357089"/>
                </a:lnTo>
                <a:lnTo>
                  <a:pt x="956946" y="356772"/>
                </a:lnTo>
                <a:lnTo>
                  <a:pt x="955041" y="356138"/>
                </a:lnTo>
                <a:lnTo>
                  <a:pt x="953453" y="354235"/>
                </a:lnTo>
                <a:lnTo>
                  <a:pt x="952183" y="352015"/>
                </a:lnTo>
                <a:lnTo>
                  <a:pt x="950596" y="348844"/>
                </a:lnTo>
                <a:lnTo>
                  <a:pt x="949008" y="345672"/>
                </a:lnTo>
                <a:lnTo>
                  <a:pt x="948056" y="341550"/>
                </a:lnTo>
                <a:lnTo>
                  <a:pt x="946786" y="336793"/>
                </a:lnTo>
                <a:lnTo>
                  <a:pt x="944563" y="326644"/>
                </a:lnTo>
                <a:lnTo>
                  <a:pt x="942976" y="314593"/>
                </a:lnTo>
                <a:lnTo>
                  <a:pt x="942023" y="301908"/>
                </a:lnTo>
                <a:lnTo>
                  <a:pt x="941388" y="287637"/>
                </a:lnTo>
                <a:lnTo>
                  <a:pt x="942023" y="273684"/>
                </a:lnTo>
                <a:lnTo>
                  <a:pt x="942976" y="260681"/>
                </a:lnTo>
                <a:lnTo>
                  <a:pt x="944563" y="248947"/>
                </a:lnTo>
                <a:lnTo>
                  <a:pt x="946786" y="238482"/>
                </a:lnTo>
                <a:lnTo>
                  <a:pt x="948056" y="234042"/>
                </a:lnTo>
                <a:lnTo>
                  <a:pt x="949008" y="229920"/>
                </a:lnTo>
                <a:lnTo>
                  <a:pt x="950596" y="226431"/>
                </a:lnTo>
                <a:lnTo>
                  <a:pt x="952183" y="223577"/>
                </a:lnTo>
                <a:lnTo>
                  <a:pt x="953453" y="221357"/>
                </a:lnTo>
                <a:lnTo>
                  <a:pt x="955041" y="219772"/>
                </a:lnTo>
                <a:lnTo>
                  <a:pt x="956946" y="218503"/>
                </a:lnTo>
                <a:lnTo>
                  <a:pt x="958851" y="218186"/>
                </a:lnTo>
                <a:lnTo>
                  <a:pt x="959486" y="218503"/>
                </a:lnTo>
                <a:lnTo>
                  <a:pt x="960756" y="218820"/>
                </a:lnTo>
                <a:lnTo>
                  <a:pt x="961073" y="209623"/>
                </a:lnTo>
                <a:lnTo>
                  <a:pt x="961708" y="201061"/>
                </a:lnTo>
                <a:lnTo>
                  <a:pt x="962661" y="192181"/>
                </a:lnTo>
                <a:lnTo>
                  <a:pt x="963931" y="184887"/>
                </a:lnTo>
                <a:lnTo>
                  <a:pt x="963296" y="175056"/>
                </a:lnTo>
                <a:lnTo>
                  <a:pt x="962978" y="165859"/>
                </a:lnTo>
                <a:lnTo>
                  <a:pt x="962978" y="156980"/>
                </a:lnTo>
                <a:lnTo>
                  <a:pt x="963296" y="149051"/>
                </a:lnTo>
                <a:lnTo>
                  <a:pt x="963931" y="141123"/>
                </a:lnTo>
                <a:lnTo>
                  <a:pt x="965201" y="134146"/>
                </a:lnTo>
                <a:lnTo>
                  <a:pt x="966788" y="127486"/>
                </a:lnTo>
                <a:lnTo>
                  <a:pt x="968058" y="121461"/>
                </a:lnTo>
                <a:lnTo>
                  <a:pt x="970598" y="115435"/>
                </a:lnTo>
                <a:lnTo>
                  <a:pt x="973138" y="110044"/>
                </a:lnTo>
                <a:lnTo>
                  <a:pt x="975678" y="105287"/>
                </a:lnTo>
                <a:lnTo>
                  <a:pt x="979171" y="100530"/>
                </a:lnTo>
                <a:lnTo>
                  <a:pt x="982663" y="96408"/>
                </a:lnTo>
                <a:lnTo>
                  <a:pt x="986156" y="92919"/>
                </a:lnTo>
                <a:lnTo>
                  <a:pt x="989966" y="89431"/>
                </a:lnTo>
                <a:lnTo>
                  <a:pt x="994411" y="86260"/>
                </a:lnTo>
                <a:lnTo>
                  <a:pt x="975361" y="86260"/>
                </a:lnTo>
                <a:lnTo>
                  <a:pt x="960756" y="87211"/>
                </a:lnTo>
                <a:lnTo>
                  <a:pt x="948373" y="87845"/>
                </a:lnTo>
                <a:lnTo>
                  <a:pt x="952501" y="85625"/>
                </a:lnTo>
                <a:lnTo>
                  <a:pt x="956946" y="83088"/>
                </a:lnTo>
                <a:lnTo>
                  <a:pt x="965836" y="77380"/>
                </a:lnTo>
                <a:lnTo>
                  <a:pt x="975043" y="71037"/>
                </a:lnTo>
                <a:lnTo>
                  <a:pt x="983616" y="64378"/>
                </a:lnTo>
                <a:lnTo>
                  <a:pt x="1001078" y="51375"/>
                </a:lnTo>
                <a:lnTo>
                  <a:pt x="1009333" y="45984"/>
                </a:lnTo>
                <a:lnTo>
                  <a:pt x="1016318" y="41227"/>
                </a:lnTo>
                <a:lnTo>
                  <a:pt x="1026478" y="36470"/>
                </a:lnTo>
                <a:lnTo>
                  <a:pt x="1036321" y="32030"/>
                </a:lnTo>
                <a:lnTo>
                  <a:pt x="1046163" y="27590"/>
                </a:lnTo>
                <a:lnTo>
                  <a:pt x="1055688" y="23785"/>
                </a:lnTo>
                <a:lnTo>
                  <a:pt x="1065213" y="19979"/>
                </a:lnTo>
                <a:lnTo>
                  <a:pt x="1074738" y="16491"/>
                </a:lnTo>
                <a:lnTo>
                  <a:pt x="1083946" y="13954"/>
                </a:lnTo>
                <a:lnTo>
                  <a:pt x="1093153" y="11417"/>
                </a:lnTo>
                <a:lnTo>
                  <a:pt x="1102043" y="8563"/>
                </a:lnTo>
                <a:lnTo>
                  <a:pt x="1111251" y="6660"/>
                </a:lnTo>
                <a:lnTo>
                  <a:pt x="1119823" y="4757"/>
                </a:lnTo>
                <a:lnTo>
                  <a:pt x="1128396" y="3488"/>
                </a:lnTo>
                <a:lnTo>
                  <a:pt x="1136968" y="2220"/>
                </a:lnTo>
                <a:lnTo>
                  <a:pt x="1145223" y="1586"/>
                </a:lnTo>
                <a:lnTo>
                  <a:pt x="1153478" y="634"/>
                </a:lnTo>
                <a:lnTo>
                  <a:pt x="1161733" y="0"/>
                </a:lnTo>
                <a:close/>
              </a:path>
            </a:pathLst>
          </a:custGeom>
          <a:solidFill>
            <a:schemeClr val="accent1"/>
          </a:solidFill>
          <a:ln>
            <a:noFill/>
          </a:ln>
        </p:spPr>
        <p:txBody>
          <a:bodyPr vert="horz" wrap="square" lIns="91440" tIns="45720" rIns="91440" bIns="45720" numCol="1" anchor="t" anchorCtr="0" compatLnSpc="1"/>
          <a:lstStyle/>
          <a:p>
            <a:endParaRPr lang="zh-CN" altLang="en-US" dirty="0"/>
          </a:p>
        </p:txBody>
      </p:sp>
      <p:sp>
        <p:nvSpPr>
          <p:cNvPr id="50" name="KSO_Shape"/>
          <p:cNvSpPr/>
          <p:nvPr/>
        </p:nvSpPr>
        <p:spPr bwMode="auto">
          <a:xfrm>
            <a:off x="901131" y="4015976"/>
            <a:ext cx="618830" cy="421836"/>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2" name="矩形 51"/>
          <p:cNvSpPr/>
          <p:nvPr/>
        </p:nvSpPr>
        <p:spPr>
          <a:xfrm>
            <a:off x="5954854" y="1965274"/>
            <a:ext cx="5341504" cy="45042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nSpc>
                <a:spcPct val="150000"/>
              </a:lnSpc>
              <a:buFont typeface="Wingdings" panose="05000000000000000000" pitchFamily="2" charset="2"/>
              <a:buChar char="Ø"/>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Ø"/>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Ø"/>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530491" y="2271446"/>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781469" y="3598735"/>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530491" y="3660472"/>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781469" y="4987761"/>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530491" y="5049498"/>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781469" y="6376787"/>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34" name="KSO_Shape"/>
          <p:cNvSpPr/>
          <p:nvPr/>
        </p:nvSpPr>
        <p:spPr bwMode="auto">
          <a:xfrm>
            <a:off x="5781469" y="2492698"/>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7" name="KSO_Shape"/>
          <p:cNvSpPr/>
          <p:nvPr/>
        </p:nvSpPr>
        <p:spPr bwMode="auto">
          <a:xfrm>
            <a:off x="5781469" y="3881724"/>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8" name="KSO_Shape"/>
          <p:cNvSpPr/>
          <p:nvPr/>
        </p:nvSpPr>
        <p:spPr bwMode="auto">
          <a:xfrm>
            <a:off x="5781469" y="5270750"/>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1856" y="575730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52" name="Rectangle 42"/>
          <p:cNvSpPr>
            <a:spLocks noChangeArrowheads="1"/>
          </p:cNvSpPr>
          <p:nvPr/>
        </p:nvSpPr>
        <p:spPr bwMode="auto">
          <a:xfrm>
            <a:off x="1337910" y="4114338"/>
            <a:ext cx="238889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altLang="zh-CN" sz="9600" dirty="0">
                <a:latin typeface="+mn-lt"/>
              </a:rPr>
              <a:t>93</a:t>
            </a:r>
            <a:r>
              <a:rPr lang="en-US" altLang="zh-CN" sz="5400" dirty="0">
                <a:latin typeface="+mn-lt"/>
              </a:rPr>
              <a:t>%</a:t>
            </a:r>
            <a:endParaRPr lang="zh-CN" altLang="en-US" sz="7200" dirty="0">
              <a:latin typeface="+mn-lt"/>
            </a:endParaRPr>
          </a:p>
        </p:txBody>
      </p:sp>
      <p:sp>
        <p:nvSpPr>
          <p:cNvPr id="15" name="KSO_Shape"/>
          <p:cNvSpPr/>
          <p:nvPr/>
        </p:nvSpPr>
        <p:spPr bwMode="auto">
          <a:xfrm>
            <a:off x="1057096" y="2125417"/>
            <a:ext cx="2831540" cy="1944324"/>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25" name="组合 24"/>
          <p:cNvGrpSpPr/>
          <p:nvPr/>
        </p:nvGrpSpPr>
        <p:grpSpPr>
          <a:xfrm>
            <a:off x="7760133" y="5834468"/>
            <a:ext cx="3792618" cy="403538"/>
            <a:chOff x="1287565" y="3839790"/>
            <a:chExt cx="3792618" cy="403538"/>
          </a:xfrm>
        </p:grpSpPr>
        <p:sp>
          <p:nvSpPr>
            <p:cNvPr id="26"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1"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2"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3"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4"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5"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6"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7"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8"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grpSp>
      <p:grpSp>
        <p:nvGrpSpPr>
          <p:cNvPr id="130" name="组合 129"/>
          <p:cNvGrpSpPr/>
          <p:nvPr/>
        </p:nvGrpSpPr>
        <p:grpSpPr>
          <a:xfrm>
            <a:off x="566809" y="2229495"/>
            <a:ext cx="836766" cy="836766"/>
            <a:chOff x="2886353" y="3300603"/>
            <a:chExt cx="836766" cy="836766"/>
          </a:xfrm>
        </p:grpSpPr>
        <p:sp>
          <p:nvSpPr>
            <p:cNvPr id="131" name="椭圆 130"/>
            <p:cNvSpPr/>
            <p:nvPr/>
          </p:nvSpPr>
          <p:spPr>
            <a:xfrm>
              <a:off x="2886353"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32" name="KSO_Shape"/>
            <p:cNvSpPr/>
            <p:nvPr/>
          </p:nvSpPr>
          <p:spPr bwMode="auto">
            <a:xfrm>
              <a:off x="3146563" y="3560813"/>
              <a:ext cx="316346" cy="316346"/>
            </a:xfrm>
            <a:custGeom>
              <a:avLst/>
              <a:gdLst>
                <a:gd name="T0" fmla="*/ 1457935 w 3279"/>
                <a:gd name="T1" fmla="*/ 1800397 h 3279"/>
                <a:gd name="T2" fmla="*/ 336911 w 3279"/>
                <a:gd name="T3" fmla="*/ 1800397 h 3279"/>
                <a:gd name="T4" fmla="*/ 0 w 3279"/>
                <a:gd name="T5" fmla="*/ 1458876 h 3279"/>
                <a:gd name="T6" fmla="*/ 0 w 3279"/>
                <a:gd name="T7" fmla="*/ 0 h 3279"/>
                <a:gd name="T8" fmla="*/ 1332828 w 3279"/>
                <a:gd name="T9" fmla="*/ 0 h 3279"/>
                <a:gd name="T10" fmla="*/ 1332828 w 3279"/>
                <a:gd name="T11" fmla="*/ 107618 h 3279"/>
                <a:gd name="T12" fmla="*/ 1584139 w 3279"/>
                <a:gd name="T13" fmla="*/ 107618 h 3279"/>
                <a:gd name="T14" fmla="*/ 1584139 w 3279"/>
                <a:gd name="T15" fmla="*/ 107618 h 3279"/>
                <a:gd name="T16" fmla="*/ 1584139 w 3279"/>
                <a:gd name="T17" fmla="*/ 215235 h 3279"/>
                <a:gd name="T18" fmla="*/ 1682359 w 3279"/>
                <a:gd name="T19" fmla="*/ 215235 h 3279"/>
                <a:gd name="T20" fmla="*/ 1799235 w 3279"/>
                <a:gd name="T21" fmla="*/ 215235 h 3279"/>
                <a:gd name="T22" fmla="*/ 1799235 w 3279"/>
                <a:gd name="T23" fmla="*/ 1458876 h 3279"/>
                <a:gd name="T24" fmla="*/ 1457935 w 3279"/>
                <a:gd name="T25" fmla="*/ 1800397 h 3279"/>
                <a:gd name="T26" fmla="*/ 1189064 w 3279"/>
                <a:gd name="T27" fmla="*/ 143307 h 3279"/>
                <a:gd name="T28" fmla="*/ 143763 w 3279"/>
                <a:gd name="T29" fmla="*/ 143307 h 3279"/>
                <a:gd name="T30" fmla="*/ 143763 w 3279"/>
                <a:gd name="T31" fmla="*/ 1495115 h 3279"/>
                <a:gd name="T32" fmla="*/ 264480 w 3279"/>
                <a:gd name="T33" fmla="*/ 1620851 h 3279"/>
                <a:gd name="T34" fmla="*/ 1189064 w 3279"/>
                <a:gd name="T35" fmla="*/ 1620851 h 3279"/>
                <a:gd name="T36" fmla="*/ 1189064 w 3279"/>
                <a:gd name="T37" fmla="*/ 143307 h 3279"/>
                <a:gd name="T38" fmla="*/ 1687297 w 3279"/>
                <a:gd name="T39" fmla="*/ 322303 h 3279"/>
                <a:gd name="T40" fmla="*/ 1584139 w 3279"/>
                <a:gd name="T41" fmla="*/ 322303 h 3279"/>
                <a:gd name="T42" fmla="*/ 1584139 w 3279"/>
                <a:gd name="T43" fmla="*/ 1402871 h 3279"/>
                <a:gd name="T44" fmla="*/ 1514452 w 3279"/>
                <a:gd name="T45" fmla="*/ 1458876 h 3279"/>
                <a:gd name="T46" fmla="*/ 1440376 w 3279"/>
                <a:gd name="T47" fmla="*/ 1402871 h 3279"/>
                <a:gd name="T48" fmla="*/ 1440376 w 3279"/>
                <a:gd name="T49" fmla="*/ 215235 h 3279"/>
                <a:gd name="T50" fmla="*/ 1332828 w 3279"/>
                <a:gd name="T51" fmla="*/ 215235 h 3279"/>
                <a:gd name="T52" fmla="*/ 1332828 w 3279"/>
                <a:gd name="T53" fmla="*/ 1456680 h 3279"/>
                <a:gd name="T54" fmla="*/ 1514452 w 3279"/>
                <a:gd name="T55" fmla="*/ 1625244 h 3279"/>
                <a:gd name="T56" fmla="*/ 1687297 w 3279"/>
                <a:gd name="T57" fmla="*/ 1456680 h 3279"/>
                <a:gd name="T58" fmla="*/ 1687297 w 3279"/>
                <a:gd name="T59" fmla="*/ 322303 h 3279"/>
                <a:gd name="T60" fmla="*/ 323193 w 3279"/>
                <a:gd name="T61" fmla="*/ 1333139 h 3279"/>
                <a:gd name="T62" fmla="*/ 686442 w 3279"/>
                <a:gd name="T63" fmla="*/ 1333139 h 3279"/>
                <a:gd name="T64" fmla="*/ 686442 w 3279"/>
                <a:gd name="T65" fmla="*/ 1440757 h 3279"/>
                <a:gd name="T66" fmla="*/ 323193 w 3279"/>
                <a:gd name="T67" fmla="*/ 1440757 h 3279"/>
                <a:gd name="T68" fmla="*/ 323193 w 3279"/>
                <a:gd name="T69" fmla="*/ 1333139 h 3279"/>
                <a:gd name="T70" fmla="*/ 323193 w 3279"/>
                <a:gd name="T71" fmla="*/ 1113512 h 3279"/>
                <a:gd name="T72" fmla="*/ 789600 w 3279"/>
                <a:gd name="T73" fmla="*/ 1113512 h 3279"/>
                <a:gd name="T74" fmla="*/ 789600 w 3279"/>
                <a:gd name="T75" fmla="*/ 1225522 h 3279"/>
                <a:gd name="T76" fmla="*/ 323193 w 3279"/>
                <a:gd name="T77" fmla="*/ 1225522 h 3279"/>
                <a:gd name="T78" fmla="*/ 323193 w 3279"/>
                <a:gd name="T79" fmla="*/ 1113512 h 3279"/>
                <a:gd name="T80" fmla="*/ 1009635 w 3279"/>
                <a:gd name="T81" fmla="*/ 1225522 h 3279"/>
                <a:gd name="T82" fmla="*/ 897697 w 3279"/>
                <a:gd name="T83" fmla="*/ 1225522 h 3279"/>
                <a:gd name="T84" fmla="*/ 897697 w 3279"/>
                <a:gd name="T85" fmla="*/ 1113512 h 3279"/>
                <a:gd name="T86" fmla="*/ 1009635 w 3279"/>
                <a:gd name="T87" fmla="*/ 1113512 h 3279"/>
                <a:gd name="T88" fmla="*/ 1009635 w 3279"/>
                <a:gd name="T89" fmla="*/ 1225522 h 3279"/>
                <a:gd name="T90" fmla="*/ 789600 w 3279"/>
                <a:gd name="T91" fmla="*/ 897728 h 3279"/>
                <a:gd name="T92" fmla="*/ 1009635 w 3279"/>
                <a:gd name="T93" fmla="*/ 897728 h 3279"/>
                <a:gd name="T94" fmla="*/ 1009635 w 3279"/>
                <a:gd name="T95" fmla="*/ 1010287 h 3279"/>
                <a:gd name="T96" fmla="*/ 789600 w 3279"/>
                <a:gd name="T97" fmla="*/ 1010287 h 3279"/>
                <a:gd name="T98" fmla="*/ 789600 w 3279"/>
                <a:gd name="T99" fmla="*/ 897728 h 3279"/>
                <a:gd name="T100" fmla="*/ 323193 w 3279"/>
                <a:gd name="T101" fmla="*/ 327794 h 3279"/>
                <a:gd name="T102" fmla="*/ 1009635 w 3279"/>
                <a:gd name="T103" fmla="*/ 327794 h 3279"/>
                <a:gd name="T104" fmla="*/ 1009635 w 3279"/>
                <a:gd name="T105" fmla="*/ 790110 h 3279"/>
                <a:gd name="T106" fmla="*/ 323193 w 3279"/>
                <a:gd name="T107" fmla="*/ 790110 h 3279"/>
                <a:gd name="T108" fmla="*/ 323193 w 3279"/>
                <a:gd name="T109" fmla="*/ 327794 h 3279"/>
                <a:gd name="T110" fmla="*/ 682052 w 3279"/>
                <a:gd name="T111" fmla="*/ 1010287 h 3279"/>
                <a:gd name="T112" fmla="*/ 323193 w 3279"/>
                <a:gd name="T113" fmla="*/ 1010287 h 3279"/>
                <a:gd name="T114" fmla="*/ 323193 w 3279"/>
                <a:gd name="T115" fmla="*/ 897728 h 3279"/>
                <a:gd name="T116" fmla="*/ 682052 w 3279"/>
                <a:gd name="T117" fmla="*/ 897728 h 3279"/>
                <a:gd name="T118" fmla="*/ 682052 w 3279"/>
                <a:gd name="T119" fmla="*/ 1010287 h 32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33" name="矩形 132"/>
          <p:cNvSpPr/>
          <p:nvPr/>
        </p:nvSpPr>
        <p:spPr>
          <a:xfrm>
            <a:off x="1663786" y="2038578"/>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134" name="组合 133"/>
          <p:cNvGrpSpPr/>
          <p:nvPr/>
        </p:nvGrpSpPr>
        <p:grpSpPr>
          <a:xfrm>
            <a:off x="566809" y="3917884"/>
            <a:ext cx="836766" cy="836766"/>
            <a:chOff x="6795817" y="3300603"/>
            <a:chExt cx="836766" cy="836766"/>
          </a:xfrm>
        </p:grpSpPr>
        <p:sp>
          <p:nvSpPr>
            <p:cNvPr id="135" name="椭圆 134"/>
            <p:cNvSpPr/>
            <p:nvPr/>
          </p:nvSpPr>
          <p:spPr>
            <a:xfrm>
              <a:off x="6795817"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36" name="KSO_Shape"/>
            <p:cNvSpPr/>
            <p:nvPr/>
          </p:nvSpPr>
          <p:spPr bwMode="auto">
            <a:xfrm>
              <a:off x="7056027" y="3560813"/>
              <a:ext cx="316346" cy="316346"/>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37" name="矩形 136"/>
          <p:cNvSpPr/>
          <p:nvPr/>
        </p:nvSpPr>
        <p:spPr>
          <a:xfrm>
            <a:off x="1663786" y="3726967"/>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138" name="组合 137"/>
          <p:cNvGrpSpPr/>
          <p:nvPr/>
        </p:nvGrpSpPr>
        <p:grpSpPr>
          <a:xfrm>
            <a:off x="566809" y="5606273"/>
            <a:ext cx="836766" cy="836766"/>
            <a:chOff x="10705281" y="3300603"/>
            <a:chExt cx="836766" cy="836766"/>
          </a:xfrm>
        </p:grpSpPr>
        <p:sp>
          <p:nvSpPr>
            <p:cNvPr id="139" name="椭圆 138"/>
            <p:cNvSpPr/>
            <p:nvPr/>
          </p:nvSpPr>
          <p:spPr>
            <a:xfrm>
              <a:off x="10705281"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40" name="KSO_Shape"/>
            <p:cNvSpPr/>
            <p:nvPr/>
          </p:nvSpPr>
          <p:spPr bwMode="auto">
            <a:xfrm>
              <a:off x="10969032" y="3528798"/>
              <a:ext cx="309265" cy="380376"/>
            </a:xfrm>
            <a:custGeom>
              <a:avLst/>
              <a:gdLst>
                <a:gd name="T0" fmla="*/ 1379976 w 3177"/>
                <a:gd name="T1" fmla="*/ 481089 h 3907"/>
                <a:gd name="T2" fmla="*/ 1463834 w 3177"/>
                <a:gd name="T3" fmla="*/ 622559 h 3907"/>
                <a:gd name="T4" fmla="*/ 1104902 w 3177"/>
                <a:gd name="T5" fmla="*/ 1244196 h 3907"/>
                <a:gd name="T6" fmla="*/ 1082325 w 3177"/>
                <a:gd name="T7" fmla="*/ 1244196 h 3907"/>
                <a:gd name="T8" fmla="*/ 1113196 w 3177"/>
                <a:gd name="T9" fmla="*/ 1399029 h 3907"/>
                <a:gd name="T10" fmla="*/ 711874 w 3177"/>
                <a:gd name="T11" fmla="*/ 1800397 h 3907"/>
                <a:gd name="T12" fmla="*/ 310552 w 3177"/>
                <a:gd name="T13" fmla="*/ 1399029 h 3907"/>
                <a:gd name="T14" fmla="*/ 349256 w 3177"/>
                <a:gd name="T15" fmla="*/ 1227145 h 3907"/>
                <a:gd name="T16" fmla="*/ 0 w 3177"/>
                <a:gd name="T17" fmla="*/ 622559 h 3907"/>
                <a:gd name="T18" fmla="*/ 84319 w 3177"/>
                <a:gd name="T19" fmla="*/ 481089 h 3907"/>
                <a:gd name="T20" fmla="*/ 442790 w 3177"/>
                <a:gd name="T21" fmla="*/ 1101804 h 3907"/>
                <a:gd name="T22" fmla="*/ 564892 w 3177"/>
                <a:gd name="T23" fmla="*/ 1025770 h 3907"/>
                <a:gd name="T24" fmla="*/ 221165 w 3177"/>
                <a:gd name="T25" fmla="*/ 430860 h 3907"/>
                <a:gd name="T26" fmla="*/ 102749 w 3177"/>
                <a:gd name="T27" fmla="*/ 430860 h 3907"/>
                <a:gd name="T28" fmla="*/ 183382 w 3177"/>
                <a:gd name="T29" fmla="*/ 287087 h 3907"/>
                <a:gd name="T30" fmla="*/ 1222396 w 3177"/>
                <a:gd name="T31" fmla="*/ 287087 h 3907"/>
                <a:gd name="T32" fmla="*/ 1303029 w 3177"/>
                <a:gd name="T33" fmla="*/ 430860 h 3907"/>
                <a:gd name="T34" fmla="*/ 1242669 w 3177"/>
                <a:gd name="T35" fmla="*/ 430860 h 3907"/>
                <a:gd name="T36" fmla="*/ 891110 w 3177"/>
                <a:gd name="T37" fmla="*/ 1040055 h 3907"/>
                <a:gd name="T38" fmla="*/ 1006760 w 3177"/>
                <a:gd name="T39" fmla="*/ 1127149 h 3907"/>
                <a:gd name="T40" fmla="*/ 1379976 w 3177"/>
                <a:gd name="T41" fmla="*/ 481089 h 3907"/>
                <a:gd name="T42" fmla="*/ 570421 w 3177"/>
                <a:gd name="T43" fmla="*/ 1322534 h 3907"/>
                <a:gd name="T44" fmla="*/ 665337 w 3177"/>
                <a:gd name="T45" fmla="*/ 1322534 h 3907"/>
                <a:gd name="T46" fmla="*/ 665337 w 3177"/>
                <a:gd name="T47" fmla="*/ 1650633 h 3907"/>
                <a:gd name="T48" fmla="*/ 806330 w 3177"/>
                <a:gd name="T49" fmla="*/ 1650633 h 3907"/>
                <a:gd name="T50" fmla="*/ 806330 w 3177"/>
                <a:gd name="T51" fmla="*/ 1148807 h 3907"/>
                <a:gd name="T52" fmla="*/ 702198 w 3177"/>
                <a:gd name="T53" fmla="*/ 1148807 h 3907"/>
                <a:gd name="T54" fmla="*/ 660730 w 3177"/>
                <a:gd name="T55" fmla="*/ 1223459 h 3907"/>
                <a:gd name="T56" fmla="*/ 570421 w 3177"/>
                <a:gd name="T57" fmla="*/ 1240048 h 3907"/>
                <a:gd name="T58" fmla="*/ 570421 w 3177"/>
                <a:gd name="T59" fmla="*/ 1322534 h 3907"/>
                <a:gd name="T60" fmla="*/ 1077256 w 3177"/>
                <a:gd name="T61" fmla="*/ 430860 h 3907"/>
                <a:gd name="T62" fmla="*/ 387038 w 3177"/>
                <a:gd name="T63" fmla="*/ 430860 h 3907"/>
                <a:gd name="T64" fmla="*/ 714178 w 3177"/>
                <a:gd name="T65" fmla="*/ 997660 h 3907"/>
                <a:gd name="T66" fmla="*/ 748735 w 3177"/>
                <a:gd name="T67" fmla="*/ 999504 h 3907"/>
                <a:gd name="T68" fmla="*/ 1077256 w 3177"/>
                <a:gd name="T69" fmla="*/ 430860 h 3907"/>
                <a:gd name="T70" fmla="*/ 343727 w 3177"/>
                <a:gd name="T71" fmla="*/ 0 h 3907"/>
                <a:gd name="T72" fmla="*/ 1062051 w 3177"/>
                <a:gd name="T73" fmla="*/ 0 h 3907"/>
                <a:gd name="T74" fmla="*/ 1142224 w 3177"/>
                <a:gd name="T75" fmla="*/ 143313 h 3907"/>
                <a:gd name="T76" fmla="*/ 263555 w 3177"/>
                <a:gd name="T77" fmla="*/ 143313 h 3907"/>
                <a:gd name="T78" fmla="*/ 343727 w 3177"/>
                <a:gd name="T79" fmla="*/ 0 h 390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7" h="3907">
                  <a:moveTo>
                    <a:pt x="2995" y="1044"/>
                  </a:moveTo>
                  <a:cubicBezTo>
                    <a:pt x="3177" y="1351"/>
                    <a:pt x="3177" y="1351"/>
                    <a:pt x="3177" y="1351"/>
                  </a:cubicBezTo>
                  <a:cubicBezTo>
                    <a:pt x="2398" y="2700"/>
                    <a:pt x="2398" y="2700"/>
                    <a:pt x="2398" y="2700"/>
                  </a:cubicBezTo>
                  <a:cubicBezTo>
                    <a:pt x="2349" y="2700"/>
                    <a:pt x="2349" y="2700"/>
                    <a:pt x="2349" y="2700"/>
                  </a:cubicBezTo>
                  <a:cubicBezTo>
                    <a:pt x="2392" y="2803"/>
                    <a:pt x="2416" y="2917"/>
                    <a:pt x="2416" y="3036"/>
                  </a:cubicBezTo>
                  <a:cubicBezTo>
                    <a:pt x="2416" y="3517"/>
                    <a:pt x="2026" y="3907"/>
                    <a:pt x="1545" y="3907"/>
                  </a:cubicBezTo>
                  <a:cubicBezTo>
                    <a:pt x="1064" y="3907"/>
                    <a:pt x="674" y="3517"/>
                    <a:pt x="674" y="3036"/>
                  </a:cubicBezTo>
                  <a:cubicBezTo>
                    <a:pt x="674" y="2902"/>
                    <a:pt x="705" y="2776"/>
                    <a:pt x="758" y="2663"/>
                  </a:cubicBezTo>
                  <a:cubicBezTo>
                    <a:pt x="0" y="1351"/>
                    <a:pt x="0" y="1351"/>
                    <a:pt x="0" y="1351"/>
                  </a:cubicBezTo>
                  <a:cubicBezTo>
                    <a:pt x="183" y="1044"/>
                    <a:pt x="183" y="1044"/>
                    <a:pt x="183" y="1044"/>
                  </a:cubicBezTo>
                  <a:cubicBezTo>
                    <a:pt x="961" y="2391"/>
                    <a:pt x="961" y="2391"/>
                    <a:pt x="961" y="2391"/>
                  </a:cubicBezTo>
                  <a:cubicBezTo>
                    <a:pt x="1038" y="2321"/>
                    <a:pt x="1127" y="2265"/>
                    <a:pt x="1226" y="2226"/>
                  </a:cubicBezTo>
                  <a:cubicBezTo>
                    <a:pt x="480" y="935"/>
                    <a:pt x="480" y="935"/>
                    <a:pt x="480" y="935"/>
                  </a:cubicBezTo>
                  <a:cubicBezTo>
                    <a:pt x="223" y="935"/>
                    <a:pt x="223" y="935"/>
                    <a:pt x="223" y="935"/>
                  </a:cubicBezTo>
                  <a:cubicBezTo>
                    <a:pt x="398" y="623"/>
                    <a:pt x="398" y="623"/>
                    <a:pt x="398" y="623"/>
                  </a:cubicBezTo>
                  <a:cubicBezTo>
                    <a:pt x="2653" y="623"/>
                    <a:pt x="2653" y="623"/>
                    <a:pt x="2653" y="623"/>
                  </a:cubicBezTo>
                  <a:cubicBezTo>
                    <a:pt x="2828" y="935"/>
                    <a:pt x="2828" y="935"/>
                    <a:pt x="2828" y="935"/>
                  </a:cubicBezTo>
                  <a:cubicBezTo>
                    <a:pt x="2697" y="935"/>
                    <a:pt x="2697" y="935"/>
                    <a:pt x="2697" y="935"/>
                  </a:cubicBezTo>
                  <a:cubicBezTo>
                    <a:pt x="1934" y="2257"/>
                    <a:pt x="1934" y="2257"/>
                    <a:pt x="1934" y="2257"/>
                  </a:cubicBezTo>
                  <a:cubicBezTo>
                    <a:pt x="2029" y="2305"/>
                    <a:pt x="2114" y="2369"/>
                    <a:pt x="2185" y="2446"/>
                  </a:cubicBezTo>
                  <a:lnTo>
                    <a:pt x="2995" y="1044"/>
                  </a:lnTo>
                  <a:close/>
                  <a:moveTo>
                    <a:pt x="1238" y="2870"/>
                  </a:moveTo>
                  <a:cubicBezTo>
                    <a:pt x="1444" y="2870"/>
                    <a:pt x="1444" y="2870"/>
                    <a:pt x="1444" y="2870"/>
                  </a:cubicBezTo>
                  <a:cubicBezTo>
                    <a:pt x="1444" y="3582"/>
                    <a:pt x="1444" y="3582"/>
                    <a:pt x="1444" y="3582"/>
                  </a:cubicBezTo>
                  <a:cubicBezTo>
                    <a:pt x="1750" y="3582"/>
                    <a:pt x="1750" y="3582"/>
                    <a:pt x="1750" y="3582"/>
                  </a:cubicBezTo>
                  <a:cubicBezTo>
                    <a:pt x="1750" y="2493"/>
                    <a:pt x="1750" y="2493"/>
                    <a:pt x="1750" y="2493"/>
                  </a:cubicBezTo>
                  <a:cubicBezTo>
                    <a:pt x="1524" y="2493"/>
                    <a:pt x="1524" y="2493"/>
                    <a:pt x="1524" y="2493"/>
                  </a:cubicBezTo>
                  <a:cubicBezTo>
                    <a:pt x="1506" y="2557"/>
                    <a:pt x="1475" y="2631"/>
                    <a:pt x="1434" y="2655"/>
                  </a:cubicBezTo>
                  <a:cubicBezTo>
                    <a:pt x="1392" y="2678"/>
                    <a:pt x="1327" y="2691"/>
                    <a:pt x="1238" y="2691"/>
                  </a:cubicBezTo>
                  <a:lnTo>
                    <a:pt x="1238" y="2870"/>
                  </a:lnTo>
                  <a:close/>
                  <a:moveTo>
                    <a:pt x="2338" y="935"/>
                  </a:moveTo>
                  <a:cubicBezTo>
                    <a:pt x="840" y="935"/>
                    <a:pt x="840" y="935"/>
                    <a:pt x="840" y="935"/>
                  </a:cubicBezTo>
                  <a:cubicBezTo>
                    <a:pt x="1550" y="2165"/>
                    <a:pt x="1550" y="2165"/>
                    <a:pt x="1550" y="2165"/>
                  </a:cubicBezTo>
                  <a:cubicBezTo>
                    <a:pt x="1576" y="2165"/>
                    <a:pt x="1600" y="2167"/>
                    <a:pt x="1625" y="2169"/>
                  </a:cubicBezTo>
                  <a:lnTo>
                    <a:pt x="2338" y="935"/>
                  </a:lnTo>
                  <a:close/>
                  <a:moveTo>
                    <a:pt x="746" y="0"/>
                  </a:moveTo>
                  <a:cubicBezTo>
                    <a:pt x="2305" y="0"/>
                    <a:pt x="2305" y="0"/>
                    <a:pt x="2305" y="0"/>
                  </a:cubicBezTo>
                  <a:cubicBezTo>
                    <a:pt x="2479" y="311"/>
                    <a:pt x="2479" y="311"/>
                    <a:pt x="2479" y="311"/>
                  </a:cubicBezTo>
                  <a:cubicBezTo>
                    <a:pt x="572" y="311"/>
                    <a:pt x="572" y="311"/>
                    <a:pt x="572" y="311"/>
                  </a:cubicBezTo>
                  <a:lnTo>
                    <a:pt x="746"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41" name="矩形 140"/>
          <p:cNvSpPr/>
          <p:nvPr/>
        </p:nvSpPr>
        <p:spPr>
          <a:xfrm>
            <a:off x="1663786" y="5415356"/>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2" name="文本框 141"/>
          <p:cNvSpPr txBox="1"/>
          <p:nvPr/>
        </p:nvSpPr>
        <p:spPr>
          <a:xfrm>
            <a:off x="8256493" y="2588041"/>
            <a:ext cx="2711456"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7280</a:t>
            </a:r>
            <a:r>
              <a:rPr lang="zh-CN" altLang="en-US" sz="2800" dirty="0">
                <a:latin typeface="+mj-ea"/>
                <a:ea typeface="+mj-ea"/>
              </a:rPr>
              <a:t>人</a:t>
            </a:r>
            <a:endParaRPr lang="zh-CN" altLang="en-US" sz="4800" dirty="0">
              <a:latin typeface="+mj-ea"/>
              <a:ea typeface="+mj-ea"/>
            </a:endParaRPr>
          </a:p>
        </p:txBody>
      </p:sp>
      <p:pic>
        <p:nvPicPr>
          <p:cNvPr id="143" name="图片 8"/>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351043" y="3699518"/>
            <a:ext cx="2744788"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任意多边形: 形状 13"/>
          <p:cNvSpPr>
            <a:spLocks noChangeAspect="1"/>
          </p:cNvSpPr>
          <p:nvPr>
            <p:custDataLst>
              <p:tags r:id="rId1"/>
            </p:custDataLst>
          </p:nvPr>
        </p:nvSpPr>
        <p:spPr>
          <a:xfrm>
            <a:off x="752021"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45" name="MH_Other_16"/>
          <p:cNvSpPr/>
          <p:nvPr>
            <p:custDataLst>
              <p:tags r:id="rId2"/>
            </p:custDataLst>
          </p:nvPr>
        </p:nvSpPr>
        <p:spPr>
          <a:xfrm>
            <a:off x="1788527"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01</a:t>
            </a:r>
            <a:endParaRPr lang="zh-CN" altLang="en-US" kern="0" dirty="0">
              <a:solidFill>
                <a:srgbClr val="404040"/>
              </a:solidFill>
            </a:endParaRPr>
          </a:p>
        </p:txBody>
      </p:sp>
      <p:sp>
        <p:nvSpPr>
          <p:cNvPr id="16" name="矩形 15"/>
          <p:cNvSpPr/>
          <p:nvPr/>
        </p:nvSpPr>
        <p:spPr>
          <a:xfrm>
            <a:off x="921522"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7" name="KSO_Shape"/>
          <p:cNvSpPr/>
          <p:nvPr/>
        </p:nvSpPr>
        <p:spPr>
          <a:xfrm>
            <a:off x="3856381" y="3367740"/>
            <a:ext cx="567983" cy="567983"/>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8" name="任意多边形: 形状 17"/>
          <p:cNvSpPr>
            <a:spLocks noChangeAspect="1"/>
          </p:cNvSpPr>
          <p:nvPr>
            <p:custDataLst>
              <p:tags r:id="rId3"/>
            </p:custDataLst>
          </p:nvPr>
        </p:nvSpPr>
        <p:spPr>
          <a:xfrm>
            <a:off x="4663277"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19" name="MH_Other_16"/>
          <p:cNvSpPr/>
          <p:nvPr>
            <p:custDataLst>
              <p:tags r:id="rId4"/>
            </p:custDataLst>
          </p:nvPr>
        </p:nvSpPr>
        <p:spPr>
          <a:xfrm>
            <a:off x="5699783"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02</a:t>
            </a:r>
            <a:endParaRPr lang="zh-CN" altLang="en-US" kern="0" dirty="0">
              <a:solidFill>
                <a:srgbClr val="404040"/>
              </a:solidFill>
            </a:endParaRPr>
          </a:p>
        </p:txBody>
      </p:sp>
      <p:sp>
        <p:nvSpPr>
          <p:cNvPr id="20" name="矩形 19"/>
          <p:cNvSpPr/>
          <p:nvPr/>
        </p:nvSpPr>
        <p:spPr>
          <a:xfrm>
            <a:off x="4832778"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1" name="KSO_Shape"/>
          <p:cNvSpPr/>
          <p:nvPr/>
        </p:nvSpPr>
        <p:spPr>
          <a:xfrm>
            <a:off x="7767637" y="3367740"/>
            <a:ext cx="567983" cy="567983"/>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2" name="任意多边形: 形状 21"/>
          <p:cNvSpPr>
            <a:spLocks noChangeAspect="1"/>
          </p:cNvSpPr>
          <p:nvPr>
            <p:custDataLst>
              <p:tags r:id="rId5"/>
            </p:custDataLst>
          </p:nvPr>
        </p:nvSpPr>
        <p:spPr>
          <a:xfrm>
            <a:off x="8574533"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23" name="MH_Other_16"/>
          <p:cNvSpPr/>
          <p:nvPr>
            <p:custDataLst>
              <p:tags r:id="rId6"/>
            </p:custDataLst>
          </p:nvPr>
        </p:nvSpPr>
        <p:spPr>
          <a:xfrm>
            <a:off x="9611039"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03</a:t>
            </a:r>
            <a:endParaRPr lang="zh-CN" altLang="en-US" kern="0" dirty="0">
              <a:solidFill>
                <a:srgbClr val="404040"/>
              </a:solidFill>
            </a:endParaRPr>
          </a:p>
        </p:txBody>
      </p:sp>
      <p:sp>
        <p:nvSpPr>
          <p:cNvPr id="24" name="矩形 23"/>
          <p:cNvSpPr/>
          <p:nvPr/>
        </p:nvSpPr>
        <p:spPr>
          <a:xfrm>
            <a:off x="8744034"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1136129" y="434629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KSO_Shape"/>
          <p:cNvSpPr/>
          <p:nvPr/>
        </p:nvSpPr>
        <p:spPr bwMode="auto">
          <a:xfrm>
            <a:off x="183629" y="4839495"/>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9" name="矩形 28"/>
          <p:cNvSpPr/>
          <p:nvPr/>
        </p:nvSpPr>
        <p:spPr>
          <a:xfrm>
            <a:off x="1136129" y="545651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KSO_Shape"/>
          <p:cNvSpPr/>
          <p:nvPr/>
        </p:nvSpPr>
        <p:spPr bwMode="auto">
          <a:xfrm>
            <a:off x="183629" y="5949719"/>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请输入第二章大标题</a:t>
            </a:r>
            <a:endParaRPr lang="zh-CN" altLang="en-US" dirty="0"/>
          </a:p>
        </p:txBody>
      </p:sp>
      <p:sp>
        <p:nvSpPr>
          <p:cNvPr id="9219" name="文本占位符 2"/>
          <p:cNvSpPr>
            <a:spLocks noGrp="1"/>
          </p:cNvSpPr>
          <p:nvPr>
            <p:ph type="body" idx="1"/>
          </p:nvPr>
        </p:nvSpPr>
        <p:spPr/>
        <p:txBody>
          <a:bodyPr/>
          <a:lstStyle/>
          <a:p>
            <a:r>
              <a:rPr lang="zh-CN" altLang="en-US" dirty="0"/>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OTHERS"/>
  <p:tag name="ID" val="553532"/>
</p:tagLst>
</file>

<file path=ppt/tags/tag10.xml><?xml version="1.0" encoding="utf-8"?>
<p:tagLst xmlns:p="http://schemas.openxmlformats.org/presentationml/2006/main">
  <p:tag name="MH" val="20160621213506"/>
  <p:tag name="MH_LIBRARY" val="CONTENTS"/>
  <p:tag name="MH_TYPE" val="ENTRY"/>
  <p:tag name="ID" val="553532"/>
  <p:tag name="MH_ORDER" val="1"/>
</p:tagLst>
</file>

<file path=ppt/tags/tag11.xml><?xml version="1.0" encoding="utf-8"?>
<p:tagLst xmlns:p="http://schemas.openxmlformats.org/presentationml/2006/main">
  <p:tag name="MH" val="20160621213506"/>
  <p:tag name="MH_LIBRARY" val="CONTENTS"/>
  <p:tag name="MH_TYPE" val="OTHERS"/>
  <p:tag name="ID" val="553532"/>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0621213506"/>
  <p:tag name="MH_LIBRARY" val="CONTENTS"/>
  <p:tag name="MH_TYPE" val="OTHERS"/>
  <p:tag name="ID" val="553532"/>
</p:tagLst>
</file>

<file path=ppt/tags/tag14.xml><?xml version="1.0" encoding="utf-8"?>
<p:tagLst xmlns:p="http://schemas.openxmlformats.org/presentationml/2006/main">
  <p:tag name="MH" val="20160621213506"/>
  <p:tag name="MH_LIBRARY" val="CONTENTS"/>
  <p:tag name="MH_TYPE" val="ENTRY"/>
  <p:tag name="ID" val="553532"/>
  <p:tag name="MH_ORDER" val="1"/>
</p:tagLst>
</file>

<file path=ppt/tags/tag15.xml><?xml version="1.0" encoding="utf-8"?>
<p:tagLst xmlns:p="http://schemas.openxmlformats.org/presentationml/2006/main">
  <p:tag name="MH" val="20160621213506"/>
  <p:tag name="MH_LIBRARY" val="CONTENTS"/>
  <p:tag name="MH_TYPE" val="OTHERS"/>
  <p:tag name="ID" val="553532"/>
</p:tagLst>
</file>

<file path=ppt/tags/tag16.xml><?xml version="1.0" encoding="utf-8"?>
<p:tagLst xmlns:p="http://schemas.openxmlformats.org/presentationml/2006/main">
  <p:tag name="MH" val="20160621213506"/>
  <p:tag name="MH_LIBRARY" val="CONTENTS"/>
  <p:tag name="MH_TYPE" val="NUMBER"/>
  <p:tag name="ID" val="553532"/>
  <p:tag name="MH_ORDER" val="1"/>
</p:tagLst>
</file>

<file path=ppt/tags/tag17.xml><?xml version="1.0" encoding="utf-8"?>
<p:tagLst xmlns:p="http://schemas.openxmlformats.org/presentationml/2006/main">
  <p:tag name="MH" val="20160621213506"/>
  <p:tag name="MH_LIBRARY" val="CONTENTS"/>
  <p:tag name="MH_TYPE" val="OTHERS"/>
  <p:tag name="ID" val="553532"/>
</p:tagLst>
</file>

<file path=ppt/tags/tag18.xml><?xml version="1.0" encoding="utf-8"?>
<p:tagLst xmlns:p="http://schemas.openxmlformats.org/presentationml/2006/main">
  <p:tag name="MH" val="20160621213506"/>
  <p:tag name="MH_LIBRARY" val="CONTENTS"/>
  <p:tag name="MH_TYPE" val="ENTRY"/>
  <p:tag name="ID" val="553532"/>
  <p:tag name="MH_ORDER" val="1"/>
</p:tagLst>
</file>

<file path=ppt/tags/tag19.xml><?xml version="1.0" encoding="utf-8"?>
<p:tagLst xmlns:p="http://schemas.openxmlformats.org/presentationml/2006/main">
  <p:tag name="MH" val="20160621213506"/>
  <p:tag name="MH_LIBRARY" val="CONTENTS"/>
  <p:tag name="MH_TYPE" val="OTHERS"/>
  <p:tag name="ID" val="553532"/>
</p:tagLst>
</file>

<file path=ppt/tags/tag2.xml><?xml version="1.0" encoding="utf-8"?>
<p:tagLst xmlns:p="http://schemas.openxmlformats.org/presentationml/2006/main">
  <p:tag name="MH" val="20160621213506"/>
  <p:tag name="MH_LIBRARY" val="CONTENTS"/>
  <p:tag name="MH_TYPE" val="ENTRY"/>
  <p:tag name="ID" val="553532"/>
  <p:tag name="MH_ORDER" val="1"/>
</p:tagLst>
</file>

<file path=ppt/tags/tag20.xml><?xml version="1.0" encoding="utf-8"?>
<p:tagLst xmlns:p="http://schemas.openxmlformats.org/presentationml/2006/main">
  <p:tag name="MH" val="20160621213506"/>
  <p:tag name="MH_LIBRARY" val="CONTENTS"/>
  <p:tag name="MH_TYPE" val="NUMBER"/>
  <p:tag name="ID" val="553532"/>
  <p:tag name="MH_ORDER" val="1"/>
</p:tagLst>
</file>

<file path=ppt/tags/tag21.xml><?xml version="1.0" encoding="utf-8"?>
<p:tagLst xmlns:p="http://schemas.openxmlformats.org/presentationml/2006/main">
  <p:tag name="MH" val="20160621213506"/>
  <p:tag name="MH_LIBRARY" val="CONTENTS"/>
  <p:tag name="MH_TYPE" val="OTHERS"/>
  <p:tag name="ID" val="553532"/>
</p:tagLst>
</file>

<file path=ppt/tags/tag22.xml><?xml version="1.0" encoding="utf-8"?>
<p:tagLst xmlns:p="http://schemas.openxmlformats.org/presentationml/2006/main">
  <p:tag name="MH" val="20160621213506"/>
  <p:tag name="MH_LIBRARY" val="CONTENTS"/>
  <p:tag name="MH_TYPE" val="ENTRY"/>
  <p:tag name="ID" val="553532"/>
  <p:tag name="MH_ORDER" val="1"/>
</p:tagLst>
</file>

<file path=ppt/tags/tag23.xml><?xml version="1.0" encoding="utf-8"?>
<p:tagLst xmlns:p="http://schemas.openxmlformats.org/presentationml/2006/main">
  <p:tag name="MH" val="20160621213506"/>
  <p:tag name="MH_LIBRARY" val="CONTENTS"/>
  <p:tag name="MH_TYPE" val="OTHERS"/>
  <p:tag name="ID" val="553532"/>
</p:tagLst>
</file>

<file path=ppt/tags/tag24.xml><?xml version="1.0" encoding="utf-8"?>
<p:tagLst xmlns:p="http://schemas.openxmlformats.org/presentationml/2006/main">
  <p:tag name="MH" val="20160621213506"/>
  <p:tag name="MH_LIBRARY" val="CONTENTS"/>
  <p:tag name="MH_TYPE" val="NUMBER"/>
  <p:tag name="ID" val="553532"/>
  <p:tag name="MH_ORDER" val="1"/>
</p:tagLst>
</file>

<file path=ppt/tags/tag25.xml><?xml version="1.0" encoding="utf-8"?>
<p:tagLst xmlns:p="http://schemas.openxmlformats.org/presentationml/2006/main">
  <p:tag name="MH" val="20160614212001"/>
  <p:tag name="MH_LIBRARY" val="GRAPHIC"/>
  <p:tag name="MH_TYPE" val="Other"/>
  <p:tag name="MH_ORDER" val="1"/>
</p:tagLst>
</file>

<file path=ppt/tags/tag26.xml><?xml version="1.0" encoding="utf-8"?>
<p:tagLst xmlns:p="http://schemas.openxmlformats.org/presentationml/2006/main">
  <p:tag name="MH" val="20160614212001"/>
  <p:tag name="MH_LIBRARY" val="GRAPHIC"/>
  <p:tag name="MH_TYPE" val="Other"/>
  <p:tag name="MH_ORDER" val="16"/>
</p:tagLst>
</file>

<file path=ppt/tags/tag27.xml><?xml version="1.0" encoding="utf-8"?>
<p:tagLst xmlns:p="http://schemas.openxmlformats.org/presentationml/2006/main">
  <p:tag name="MH" val="20160614212001"/>
  <p:tag name="MH_LIBRARY" val="GRAPHIC"/>
  <p:tag name="MH_TYPE" val="Other"/>
  <p:tag name="MH_ORDER" val="1"/>
</p:tagLst>
</file>

<file path=ppt/tags/tag28.xml><?xml version="1.0" encoding="utf-8"?>
<p:tagLst xmlns:p="http://schemas.openxmlformats.org/presentationml/2006/main">
  <p:tag name="MH" val="20160614212001"/>
  <p:tag name="MH_LIBRARY" val="GRAPHIC"/>
  <p:tag name="MH_TYPE" val="Other"/>
  <p:tag name="MH_ORDER" val="16"/>
</p:tagLst>
</file>

<file path=ppt/tags/tag29.xml><?xml version="1.0" encoding="utf-8"?>
<p:tagLst xmlns:p="http://schemas.openxmlformats.org/presentationml/2006/main">
  <p:tag name="MH" val="20160614212001"/>
  <p:tag name="MH_LIBRARY" val="GRAPHIC"/>
  <p:tag name="MH_TYPE" val="Other"/>
  <p:tag name="MH_ORDER" val="1"/>
</p:tagLst>
</file>

<file path=ppt/tags/tag3.xml><?xml version="1.0" encoding="utf-8"?>
<p:tagLst xmlns:p="http://schemas.openxmlformats.org/presentationml/2006/main">
  <p:tag name="MH" val="20160621213506"/>
  <p:tag name="MH_LIBRARY" val="CONTENTS"/>
  <p:tag name="MH_TYPE" val="OTHERS"/>
  <p:tag name="ID" val="553532"/>
</p:tagLst>
</file>

<file path=ppt/tags/tag30.xml><?xml version="1.0" encoding="utf-8"?>
<p:tagLst xmlns:p="http://schemas.openxmlformats.org/presentationml/2006/main">
  <p:tag name="MH" val="20160614212001"/>
  <p:tag name="MH_LIBRARY" val="GRAPHIC"/>
  <p:tag name="MH_TYPE" val="Other"/>
  <p:tag name="MH_ORDER" val="16"/>
</p:tagLst>
</file>

<file path=ppt/tags/tag31.xml><?xml version="1.0" encoding="utf-8"?>
<p:tagLst xmlns:p="http://schemas.openxmlformats.org/presentationml/2006/main">
  <p:tag name="MH" val="20160614212001"/>
  <p:tag name="MH_LIBRARY" val="GRAPHIC"/>
  <p:tag name="MH_TYPE" val="Other"/>
  <p:tag name="MH_ORDER" val="3"/>
</p:tagLst>
</file>

<file path=ppt/tags/tag32.xml><?xml version="1.0" encoding="utf-8"?>
<p:tagLst xmlns:p="http://schemas.openxmlformats.org/presentationml/2006/main">
  <p:tag name="MH" val="20160614212001"/>
  <p:tag name="MH_LIBRARY" val="GRAPHIC"/>
  <p:tag name="MH_TYPE" val="Other"/>
  <p:tag name="MH_ORDER" val="3"/>
</p:tagLst>
</file>

<file path=ppt/tags/tag33.xml><?xml version="1.0" encoding="utf-8"?>
<p:tagLst xmlns:p="http://schemas.openxmlformats.org/presentationml/2006/main">
  <p:tag name="MH" val="20160614212001"/>
  <p:tag name="MH_LIBRARY" val="GRAPHIC"/>
  <p:tag name="MH_TYPE" val="Other"/>
  <p:tag name="MH_ORDER" val="3"/>
</p:tagLst>
</file>

<file path=ppt/tags/tag34.xml><?xml version="1.0" encoding="utf-8"?>
<p:tagLst xmlns:p="http://schemas.openxmlformats.org/presentationml/2006/main">
  <p:tag name="MH" val="20160614212001"/>
  <p:tag name="MH_LIBRARY" val="GRAPHIC"/>
  <p:tag name="MH_TYPE" val="Other"/>
  <p:tag name="MH_ORDER" val="3"/>
</p:tagLst>
</file>

<file path=ppt/tags/tag35.xml><?xml version="1.0" encoding="utf-8"?>
<p:tagLst xmlns:p="http://schemas.openxmlformats.org/presentationml/2006/main">
  <p:tag name="MH" val="20160623111113"/>
  <p:tag name="MH_LIBRARY" val="GRAPHIC"/>
  <p:tag name="MH_TYPE" val="Other"/>
  <p:tag name="MH_ORDER" val="3"/>
</p:tagLst>
</file>

<file path=ppt/tags/tag36.xml><?xml version="1.0" encoding="utf-8"?>
<p:tagLst xmlns:p="http://schemas.openxmlformats.org/presentationml/2006/main">
  <p:tag name="MH" val="20160623111113"/>
  <p:tag name="MH_LIBRARY" val="GRAPHIC"/>
  <p:tag name="MH_TYPE" val="Other"/>
  <p:tag name="MH_ORDER" val="4"/>
</p:tagLst>
</file>

<file path=ppt/tags/tag37.xml><?xml version="1.0" encoding="utf-8"?>
<p:tagLst xmlns:p="http://schemas.openxmlformats.org/presentationml/2006/main">
  <p:tag name="MH" val="20160623111113"/>
  <p:tag name="MH_LIBRARY" val="GRAPHIC"/>
  <p:tag name="MH_TYPE" val="Other"/>
  <p:tag name="MH_ORDER" val="3"/>
</p:tagLst>
</file>

<file path=ppt/tags/tag38.xml><?xml version="1.0" encoding="utf-8"?>
<p:tagLst xmlns:p="http://schemas.openxmlformats.org/presentationml/2006/main">
  <p:tag name="MH" val="20160623111113"/>
  <p:tag name="MH_LIBRARY" val="GRAPHIC"/>
  <p:tag name="MH_TYPE" val="Other"/>
  <p:tag name="MH_ORDER" val="4"/>
</p:tagLst>
</file>

<file path=ppt/tags/tag39.xml><?xml version="1.0" encoding="utf-8"?>
<p:tagLst xmlns:p="http://schemas.openxmlformats.org/presentationml/2006/main">
  <p:tag name="MH" val="20160623111113"/>
  <p:tag name="MH_LIBRARY" val="GRAPHIC"/>
  <p:tag name="MH_TYPE" val="Other"/>
  <p:tag name="MH_ORDER" val="3"/>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40.xml><?xml version="1.0" encoding="utf-8"?>
<p:tagLst xmlns:p="http://schemas.openxmlformats.org/presentationml/2006/main">
  <p:tag name="MH" val="20160623111113"/>
  <p:tag name="MH_LIBRARY" val="GRAPHIC"/>
  <p:tag name="MH_TYPE" val="Other"/>
  <p:tag name="MH_ORDER" val="4"/>
</p:tagLst>
</file>

<file path=ppt/tags/tag41.xml><?xml version="1.0" encoding="utf-8"?>
<p:tagLst xmlns:p="http://schemas.openxmlformats.org/presentationml/2006/main">
  <p:tag name="MH" val="20160623111113"/>
  <p:tag name="MH_LIBRARY" val="GRAPHIC"/>
  <p:tag name="MH_TYPE" val="Other"/>
  <p:tag name="MH_ORDER" val="3"/>
</p:tagLst>
</file>

<file path=ppt/tags/tag42.xml><?xml version="1.0" encoding="utf-8"?>
<p:tagLst xmlns:p="http://schemas.openxmlformats.org/presentationml/2006/main">
  <p:tag name="MH" val="20160623111113"/>
  <p:tag name="MH_LIBRARY" val="GRAPHIC"/>
  <p:tag name="MH_TYPE" val="Other"/>
  <p:tag name="MH_ORDER" val="4"/>
</p:tagLst>
</file>

<file path=ppt/tags/tag43.xml><?xml version="1.0" encoding="utf-8"?>
<p:tagLst xmlns:p="http://schemas.openxmlformats.org/presentationml/2006/main">
  <p:tag name="MH" val="20160623111113"/>
  <p:tag name="MH_LIBRARY" val="GRAPHIC"/>
  <p:tag name="MH_TYPE" val="Other"/>
  <p:tag name="MH_ORDER" val="3"/>
</p:tagLst>
</file>

<file path=ppt/tags/tag44.xml><?xml version="1.0" encoding="utf-8"?>
<p:tagLst xmlns:p="http://schemas.openxmlformats.org/presentationml/2006/main">
  <p:tag name="MH" val="20160623111113"/>
  <p:tag name="MH_LIBRARY" val="GRAPHIC"/>
  <p:tag name="MH_TYPE" val="Other"/>
  <p:tag name="MH_ORDER" val="4"/>
</p:tagLst>
</file>

<file path=ppt/tags/tag45.xml><?xml version="1.0" encoding="utf-8"?>
<p:tagLst xmlns:p="http://schemas.openxmlformats.org/presentationml/2006/main">
  <p:tag name="MH" val="20161013024259"/>
  <p:tag name="MH_LIBRARY" val="GRAPHIC"/>
  <p:tag name="MH_TYPE" val="SubTitle"/>
  <p:tag name="MH_ORDER" val="1"/>
</p:tagLst>
</file>

<file path=ppt/tags/tag46.xml><?xml version="1.0" encoding="utf-8"?>
<p:tagLst xmlns:p="http://schemas.openxmlformats.org/presentationml/2006/main">
  <p:tag name="MH" val="20161013024259"/>
  <p:tag name="MH_LIBRARY" val="GRAPHIC"/>
  <p:tag name="MH_TYPE" val="SubTitle"/>
  <p:tag name="MH_ORDER" val="2"/>
</p:tagLst>
</file>

<file path=ppt/tags/tag47.xml><?xml version="1.0" encoding="utf-8"?>
<p:tagLst xmlns:p="http://schemas.openxmlformats.org/presentationml/2006/main">
  <p:tag name="MH" val="20161013024259"/>
  <p:tag name="MH_LIBRARY" val="GRAPHIC"/>
  <p:tag name="MH_TYPE" val="Other"/>
  <p:tag name="MH_ORDER" val="1"/>
</p:tagLst>
</file>

<file path=ppt/tags/tag48.xml><?xml version="1.0" encoding="utf-8"?>
<p:tagLst xmlns:p="http://schemas.openxmlformats.org/presentationml/2006/main">
  <p:tag name="MH" val="20161027160000"/>
  <p:tag name="MH_LIBRARY" val="GRAPHIC"/>
  <p:tag name="MH_TYPE" val="Other"/>
  <p:tag name="MH_ORDER" val="1"/>
</p:tagLst>
</file>

<file path=ppt/tags/tag49.xml><?xml version="1.0" encoding="utf-8"?>
<p:tagLst xmlns:p="http://schemas.openxmlformats.org/presentationml/2006/main">
  <p:tag name="MH" val="20161027160000"/>
  <p:tag name="MH_LIBRARY" val="GRAPHIC"/>
  <p:tag name="MH_TYPE" val="Other"/>
  <p:tag name="MH_ORDER" val="2"/>
</p:tagLst>
</file>

<file path=ppt/tags/tag5.xml><?xml version="1.0" encoding="utf-8"?>
<p:tagLst xmlns:p="http://schemas.openxmlformats.org/presentationml/2006/main">
  <p:tag name="MH" val="20160621213506"/>
  <p:tag name="MH_LIBRARY" val="CONTENTS"/>
  <p:tag name="MH_TYPE" val="OTHERS"/>
  <p:tag name="ID" val="553532"/>
</p:tagLst>
</file>

<file path=ppt/tags/tag50.xml><?xml version="1.0" encoding="utf-8"?>
<p:tagLst xmlns:p="http://schemas.openxmlformats.org/presentationml/2006/main">
  <p:tag name="MH" val="20161027160000"/>
  <p:tag name="MH_LIBRARY" val="GRAPHIC"/>
  <p:tag name="MH_TYPE" val="Other"/>
  <p:tag name="MH_ORDER" val="3"/>
</p:tagLst>
</file>

<file path=ppt/tags/tag51.xml><?xml version="1.0" encoding="utf-8"?>
<p:tagLst xmlns:p="http://schemas.openxmlformats.org/presentationml/2006/main">
  <p:tag name="MH" val="20161027160000"/>
  <p:tag name="MH_LIBRARY" val="GRAPHIC"/>
  <p:tag name="MH_TYPE" val="Other"/>
  <p:tag name="MH_ORDER" val="4"/>
</p:tagLst>
</file>

<file path=ppt/tags/tag52.xml><?xml version="1.0" encoding="utf-8"?>
<p:tagLst xmlns:p="http://schemas.openxmlformats.org/presentationml/2006/main">
  <p:tag name="MH" val="20161027160000"/>
  <p:tag name="MH_LIBRARY" val="GRAPHIC"/>
  <p:tag name="MH_TYPE" val="Other"/>
  <p:tag name="MH_ORDER" val="5"/>
</p:tagLst>
</file>

<file path=ppt/tags/tag53.xml><?xml version="1.0" encoding="utf-8"?>
<p:tagLst xmlns:p="http://schemas.openxmlformats.org/presentationml/2006/main">
  <p:tag name="MH" val="20161027160000"/>
  <p:tag name="MH_LIBRARY" val="GRAPHIC"/>
  <p:tag name="MH_TYPE" val="Other"/>
  <p:tag name="MH_ORDER" val="6"/>
</p:tagLst>
</file>

<file path=ppt/tags/tag6.xml><?xml version="1.0" encoding="utf-8"?>
<p:tagLst xmlns:p="http://schemas.openxmlformats.org/presentationml/2006/main">
  <p:tag name="MH" val="20160621213506"/>
  <p:tag name="MH_LIBRARY" val="CONTENTS"/>
  <p:tag name="MH_TYPE" val="ENTRY"/>
  <p:tag name="ID" val="553532"/>
  <p:tag name="MH_ORDER" val="1"/>
</p:tagLst>
</file>

<file path=ppt/tags/tag7.xml><?xml version="1.0" encoding="utf-8"?>
<p:tagLst xmlns:p="http://schemas.openxmlformats.org/presentationml/2006/main">
  <p:tag name="MH" val="20160621213506"/>
  <p:tag name="MH_LIBRARY" val="CONTENTS"/>
  <p:tag name="MH_TYPE" val="OTHERS"/>
  <p:tag name="ID" val="553532"/>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OTHERS"/>
  <p:tag name="ID" val="553532"/>
</p:tagLst>
</file>

<file path=ppt/theme/theme1.xml><?xml version="1.0" encoding="utf-8"?>
<a:theme xmlns:a="http://schemas.openxmlformats.org/drawingml/2006/main" name="A000120141119A01PPBG">
  <a:themeElements>
    <a:clrScheme name="自定义 94">
      <a:dk1>
        <a:srgbClr val="4D4D4D"/>
      </a:dk1>
      <a:lt1>
        <a:srgbClr val="FFFFFF"/>
      </a:lt1>
      <a:dk2>
        <a:srgbClr val="4D4D4D"/>
      </a:dk2>
      <a:lt2>
        <a:srgbClr val="FFFFFF"/>
      </a:lt2>
      <a:accent1>
        <a:srgbClr val="7CBF33"/>
      </a:accent1>
      <a:accent2>
        <a:srgbClr val="6BB5AC"/>
      </a:accent2>
      <a:accent3>
        <a:srgbClr val="59C8D6"/>
      </a:accent3>
      <a:accent4>
        <a:srgbClr val="CB7BAB"/>
      </a:accent4>
      <a:accent5>
        <a:srgbClr val="CE628B"/>
      </a:accent5>
      <a:accent6>
        <a:srgbClr val="E5483F"/>
      </a:accent6>
      <a:hlink>
        <a:srgbClr val="6292BA"/>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4493</Words>
  <Application>WPS 演示</Application>
  <PresentationFormat>宽屏</PresentationFormat>
  <Paragraphs>341</Paragraphs>
  <Slides>29</Slides>
  <Notes>1</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29</vt:i4>
      </vt:variant>
    </vt:vector>
  </HeadingPairs>
  <TitlesOfParts>
    <vt:vector size="48" baseType="lpstr">
      <vt:lpstr>Arial</vt:lpstr>
      <vt:lpstr>宋体</vt:lpstr>
      <vt:lpstr>Wingdings</vt:lpstr>
      <vt:lpstr>Calibri</vt:lpstr>
      <vt:lpstr>幼圆</vt:lpstr>
      <vt:lpstr>等线 Light</vt:lpstr>
      <vt:lpstr>Tempus Sans ITC</vt:lpstr>
      <vt:lpstr>Wingdings 2</vt:lpstr>
      <vt:lpstr>Times New Roman</vt:lpstr>
      <vt:lpstr>等线</vt:lpstr>
      <vt:lpstr>GoodVibrationsROB</vt:lpstr>
      <vt:lpstr>微软雅黑</vt:lpstr>
      <vt:lpstr>等线 Light</vt:lpstr>
      <vt:lpstr>等线</vt:lpstr>
      <vt:lpstr>Lato Black</vt:lpstr>
      <vt:lpstr>Bernard MT Condensed</vt:lpstr>
      <vt:lpstr>Calibri</vt:lpstr>
      <vt:lpstr>Lato</vt:lpstr>
      <vt:lpstr>A000120141119A01PPBG</vt:lpstr>
      <vt:lpstr>教育教学老师课件通用模板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2017-05-10T09:41:53Z</dcterms:created>
  <dcterms:modified xsi:type="dcterms:W3CDTF">2017-05-10T09:41:54Z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