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6" r:id="rId7"/>
    <p:sldId id="285" r:id="rId8"/>
    <p:sldId id="261" r:id="rId9"/>
    <p:sldId id="296" r:id="rId10"/>
    <p:sldId id="294" r:id="rId11"/>
    <p:sldId id="265" r:id="rId12"/>
    <p:sldId id="278" r:id="rId13"/>
    <p:sldId id="284" r:id="rId14"/>
    <p:sldId id="288" r:id="rId15"/>
    <p:sldId id="283" r:id="rId16"/>
    <p:sldId id="281" r:id="rId17"/>
    <p:sldId id="297" r:id="rId18"/>
    <p:sldId id="270" r:id="rId19"/>
    <p:sldId id="272" r:id="rId20"/>
    <p:sldId id="260" r:id="rId21"/>
    <p:sldId id="277" r:id="rId22"/>
    <p:sldId id="264" r:id="rId23"/>
    <p:sldId id="292" r:id="rId24"/>
    <p:sldId id="274" r:id="rId25"/>
    <p:sldId id="289" r:id="rId26"/>
    <p:sldId id="287" r:id="rId27"/>
    <p:sldId id="290" r:id="rId28"/>
    <p:sldId id="273" r:id="rId29"/>
    <p:sldId id="263" r:id="rId30"/>
    <p:sldId id="293" r:id="rId31"/>
    <p:sldId id="280" r:id="rId32"/>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4040"/>
    <a:srgbClr val="EEE8F4"/>
    <a:srgbClr val="FEFFFF"/>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3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1035551" y="2117057"/>
            <a:ext cx="10120899" cy="518571"/>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1014846" y="672359"/>
            <a:ext cx="10162309" cy="1099282"/>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843803" y="787215"/>
            <a:ext cx="10504394" cy="1073423"/>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1463577" y="1997163"/>
            <a:ext cx="926484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3.png"/><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699411" y="368300"/>
            <a:ext cx="939642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grpSp>
        <p:nvGrpSpPr>
          <p:cNvPr id="8" name="组合 7"/>
          <p:cNvGrpSpPr/>
          <p:nvPr userDrawn="1"/>
        </p:nvGrpSpPr>
        <p:grpSpPr>
          <a:xfrm>
            <a:off x="83807" y="443042"/>
            <a:ext cx="1508786" cy="618699"/>
            <a:chOff x="4276470" y="4986338"/>
            <a:chExt cx="4564318" cy="1871662"/>
          </a:xfrm>
        </p:grpSpPr>
        <p:pic>
          <p:nvPicPr>
            <p:cNvPr id="9" name="그림 1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276470" y="5385867"/>
              <a:ext cx="2814400" cy="133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96000" y="4986338"/>
              <a:ext cx="2744788"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3" name="直接连接符 2"/>
          <p:cNvCxnSpPr/>
          <p:nvPr userDrawn="1"/>
        </p:nvCxnSpPr>
        <p:spPr>
          <a:xfrm>
            <a:off x="0" y="1331259"/>
            <a:ext cx="12192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9" Type="http://schemas.openxmlformats.org/officeDocument/2006/relationships/tags" Target="../tags/tag43.xml"/><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1" Type="http://schemas.openxmlformats.org/officeDocument/2006/relationships/slideLayout" Target="../slideLayouts/slideLayout6.xml"/><Relationship Id="rId10" Type="http://schemas.openxmlformats.org/officeDocument/2006/relationships/tags" Target="../tags/tag44.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6" Type="http://schemas.openxmlformats.org/officeDocument/2006/relationships/slideLayout" Target="../slideLayouts/slideLayout7.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slide" Target="slide3.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lnSpcReduction="10000"/>
          </a:bodyPr>
          <a:lstStyle/>
          <a:p>
            <a:r>
              <a:rPr>
                <a:latin typeface="+mn-ea"/>
              </a:rPr>
              <a:t>讲课人：情缘素材   时间：2017年12月30日</a:t>
            </a:r>
            <a:endParaRPr>
              <a:latin typeface="+mn-ea"/>
            </a:endParaRPr>
          </a:p>
        </p:txBody>
      </p:sp>
      <p:sp>
        <p:nvSpPr>
          <p:cNvPr id="6146" name="标题 5"/>
          <p:cNvSpPr>
            <a:spLocks noGrp="1"/>
          </p:cNvSpPr>
          <p:nvPr>
            <p:ph type="ctrTitle"/>
          </p:nvPr>
        </p:nvSpPr>
        <p:spPr/>
        <p:txBody>
          <a:bodyPr>
            <a:noAutofit/>
          </a:bodyPr>
          <a:lstStyle/>
          <a:p>
            <a:r>
              <a:rPr lang="zh-CN" altLang="en-US" sz="4800"/>
              <a:t>教育教学老师课件通用模板</a:t>
            </a:r>
            <a:endParaRPr lang="zh-CN" altLang="en-US" sz="48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Freeform 23"/>
          <p:cNvSpPr/>
          <p:nvPr/>
        </p:nvSpPr>
        <p:spPr bwMode="auto">
          <a:xfrm>
            <a:off x="1499556" y="2450024"/>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26" name="Oval 24"/>
          <p:cNvSpPr>
            <a:spLocks noChangeArrowheads="1"/>
          </p:cNvSpPr>
          <p:nvPr/>
        </p:nvSpPr>
        <p:spPr bwMode="auto">
          <a:xfrm>
            <a:off x="1583875" y="2536508"/>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27" name="Freeform 31"/>
          <p:cNvSpPr>
            <a:spLocks noEditPoints="1"/>
          </p:cNvSpPr>
          <p:nvPr/>
        </p:nvSpPr>
        <p:spPr bwMode="auto">
          <a:xfrm>
            <a:off x="1802244" y="2715959"/>
            <a:ext cx="278905" cy="356739"/>
          </a:xfrm>
          <a:custGeom>
            <a:avLst/>
            <a:gdLst>
              <a:gd name="T0" fmla="*/ 183391 w 67"/>
              <a:gd name="T1" fmla="*/ 234525 h 86"/>
              <a:gd name="T2" fmla="*/ 168109 w 67"/>
              <a:gd name="T3" fmla="*/ 249754 h 86"/>
              <a:gd name="T4" fmla="*/ 116148 w 67"/>
              <a:gd name="T5" fmla="*/ 261937 h 86"/>
              <a:gd name="T6" fmla="*/ 67243 w 67"/>
              <a:gd name="T7" fmla="*/ 240617 h 86"/>
              <a:gd name="T8" fmla="*/ 67243 w 67"/>
              <a:gd name="T9" fmla="*/ 240617 h 86"/>
              <a:gd name="T10" fmla="*/ 67243 w 67"/>
              <a:gd name="T11" fmla="*/ 240617 h 86"/>
              <a:gd name="T12" fmla="*/ 51961 w 67"/>
              <a:gd name="T13" fmla="*/ 222342 h 86"/>
              <a:gd name="T14" fmla="*/ 24452 w 67"/>
              <a:gd name="T15" fmla="*/ 176655 h 86"/>
              <a:gd name="T16" fmla="*/ 24452 w 67"/>
              <a:gd name="T17" fmla="*/ 176655 h 86"/>
              <a:gd name="T18" fmla="*/ 9170 w 67"/>
              <a:gd name="T19" fmla="*/ 149243 h 86"/>
              <a:gd name="T20" fmla="*/ 27509 w 67"/>
              <a:gd name="T21" fmla="*/ 112694 h 86"/>
              <a:gd name="T22" fmla="*/ 51961 w 67"/>
              <a:gd name="T23" fmla="*/ 124877 h 86"/>
              <a:gd name="T24" fmla="*/ 55017 w 67"/>
              <a:gd name="T25" fmla="*/ 124877 h 86"/>
              <a:gd name="T26" fmla="*/ 55017 w 67"/>
              <a:gd name="T27" fmla="*/ 127923 h 86"/>
              <a:gd name="T28" fmla="*/ 55017 w 67"/>
              <a:gd name="T29" fmla="*/ 42641 h 86"/>
              <a:gd name="T30" fmla="*/ 91696 w 67"/>
              <a:gd name="T31" fmla="*/ 21320 h 86"/>
              <a:gd name="T32" fmla="*/ 134487 w 67"/>
              <a:gd name="T33" fmla="*/ 21320 h 86"/>
              <a:gd name="T34" fmla="*/ 171165 w 67"/>
              <a:gd name="T35" fmla="*/ 42641 h 86"/>
              <a:gd name="T36" fmla="*/ 171165 w 67"/>
              <a:gd name="T37" fmla="*/ 42641 h 86"/>
              <a:gd name="T38" fmla="*/ 171165 w 67"/>
              <a:gd name="T39" fmla="*/ 42641 h 86"/>
              <a:gd name="T40" fmla="*/ 204787 w 67"/>
              <a:gd name="T41" fmla="*/ 63961 h 86"/>
              <a:gd name="T42" fmla="*/ 204787 w 67"/>
              <a:gd name="T43" fmla="*/ 179701 h 86"/>
              <a:gd name="T44" fmla="*/ 198674 w 67"/>
              <a:gd name="T45" fmla="*/ 210159 h 86"/>
              <a:gd name="T46" fmla="*/ 183391 w 67"/>
              <a:gd name="T47" fmla="*/ 234525 h 86"/>
              <a:gd name="T48" fmla="*/ 158939 w 67"/>
              <a:gd name="T49" fmla="*/ 231479 h 86"/>
              <a:gd name="T50" fmla="*/ 158939 w 67"/>
              <a:gd name="T51" fmla="*/ 231479 h 86"/>
              <a:gd name="T52" fmla="*/ 171165 w 67"/>
              <a:gd name="T53" fmla="*/ 222342 h 86"/>
              <a:gd name="T54" fmla="*/ 183391 w 67"/>
              <a:gd name="T55" fmla="*/ 204067 h 86"/>
              <a:gd name="T56" fmla="*/ 186448 w 67"/>
              <a:gd name="T57" fmla="*/ 179701 h 86"/>
              <a:gd name="T58" fmla="*/ 186448 w 67"/>
              <a:gd name="T59" fmla="*/ 63961 h 86"/>
              <a:gd name="T60" fmla="*/ 177278 w 67"/>
              <a:gd name="T61" fmla="*/ 63961 h 86"/>
              <a:gd name="T62" fmla="*/ 177278 w 67"/>
              <a:gd name="T63" fmla="*/ 118785 h 86"/>
              <a:gd name="T64" fmla="*/ 152826 w 67"/>
              <a:gd name="T65" fmla="*/ 118785 h 86"/>
              <a:gd name="T66" fmla="*/ 152826 w 67"/>
              <a:gd name="T67" fmla="*/ 42641 h 86"/>
              <a:gd name="T68" fmla="*/ 143657 w 67"/>
              <a:gd name="T69" fmla="*/ 42641 h 86"/>
              <a:gd name="T70" fmla="*/ 143657 w 67"/>
              <a:gd name="T71" fmla="*/ 42641 h 86"/>
              <a:gd name="T72" fmla="*/ 143657 w 67"/>
              <a:gd name="T73" fmla="*/ 118785 h 86"/>
              <a:gd name="T74" fmla="*/ 119204 w 67"/>
              <a:gd name="T75" fmla="*/ 118785 h 86"/>
              <a:gd name="T76" fmla="*/ 119204 w 67"/>
              <a:gd name="T77" fmla="*/ 30458 h 86"/>
              <a:gd name="T78" fmla="*/ 106978 w 67"/>
              <a:gd name="T79" fmla="*/ 30458 h 86"/>
              <a:gd name="T80" fmla="*/ 106978 w 67"/>
              <a:gd name="T81" fmla="*/ 118785 h 86"/>
              <a:gd name="T82" fmla="*/ 85583 w 67"/>
              <a:gd name="T83" fmla="*/ 118785 h 86"/>
              <a:gd name="T84" fmla="*/ 85583 w 67"/>
              <a:gd name="T85" fmla="*/ 42641 h 86"/>
              <a:gd name="T86" fmla="*/ 73357 w 67"/>
              <a:gd name="T87" fmla="*/ 42641 h 86"/>
              <a:gd name="T88" fmla="*/ 73357 w 67"/>
              <a:gd name="T89" fmla="*/ 149243 h 86"/>
              <a:gd name="T90" fmla="*/ 48904 w 67"/>
              <a:gd name="T91" fmla="*/ 155335 h 86"/>
              <a:gd name="T92" fmla="*/ 36678 w 67"/>
              <a:gd name="T93" fmla="*/ 134014 h 86"/>
              <a:gd name="T94" fmla="*/ 24452 w 67"/>
              <a:gd name="T95" fmla="*/ 140106 h 86"/>
              <a:gd name="T96" fmla="*/ 39735 w 67"/>
              <a:gd name="T97" fmla="*/ 167518 h 86"/>
              <a:gd name="T98" fmla="*/ 39735 w 67"/>
              <a:gd name="T99" fmla="*/ 167518 h 86"/>
              <a:gd name="T100" fmla="*/ 67243 w 67"/>
              <a:gd name="T101" fmla="*/ 213205 h 86"/>
              <a:gd name="T102" fmla="*/ 79470 w 67"/>
              <a:gd name="T103" fmla="*/ 225388 h 86"/>
              <a:gd name="T104" fmla="*/ 116148 w 67"/>
              <a:gd name="T105" fmla="*/ 243662 h 86"/>
              <a:gd name="T106" fmla="*/ 158939 w 67"/>
              <a:gd name="T107" fmla="*/ 231479 h 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7"/>
              <a:gd name="T163" fmla="*/ 0 h 86"/>
              <a:gd name="T164" fmla="*/ 67 w 67"/>
              <a:gd name="T165" fmla="*/ 86 h 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1"/>
          </a:solidFill>
          <a:ln>
            <a:noFill/>
          </a:ln>
        </p:spPr>
        <p:txBody>
          <a:bodyPr/>
          <a:lstStyle/>
          <a:p>
            <a:endParaRPr lang="zh-CN" altLang="en-US">
              <a:solidFill>
                <a:schemeClr val="bg1"/>
              </a:solidFill>
            </a:endParaRPr>
          </a:p>
        </p:txBody>
      </p:sp>
      <p:sp>
        <p:nvSpPr>
          <p:cNvPr id="32" name="矩形: 圆角 31"/>
          <p:cNvSpPr/>
          <p:nvPr/>
        </p:nvSpPr>
        <p:spPr>
          <a:xfrm>
            <a:off x="614742" y="3761395"/>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6" name="文本框 35"/>
          <p:cNvSpPr txBox="1"/>
          <p:nvPr/>
        </p:nvSpPr>
        <p:spPr>
          <a:xfrm>
            <a:off x="614742" y="5273568"/>
            <a:ext cx="2653908" cy="830997"/>
          </a:xfrm>
          <a:prstGeom prst="rect">
            <a:avLst/>
          </a:prstGeom>
          <a:noFill/>
        </p:spPr>
        <p:txBody>
          <a:bodyPr wrap="square" rtlCol="0">
            <a:spAutoFit/>
          </a:bodyPr>
          <a:lstStyle/>
          <a:p>
            <a:pPr algn="ctr"/>
            <a:r>
              <a:rPr lang="en-US" altLang="zh-CN" sz="4800" b="1" dirty="0">
                <a:latin typeface="+mj-ea"/>
                <a:ea typeface="+mj-ea"/>
              </a:rPr>
              <a:t>8380</a:t>
            </a:r>
            <a:r>
              <a:rPr lang="zh-CN" altLang="en-US" sz="2800" dirty="0">
                <a:latin typeface="+mj-ea"/>
                <a:ea typeface="+mj-ea"/>
              </a:rPr>
              <a:t>万</a:t>
            </a:r>
            <a:endParaRPr lang="zh-CN" altLang="en-US" sz="4800" dirty="0">
              <a:latin typeface="+mj-ea"/>
              <a:ea typeface="+mj-ea"/>
            </a:endParaRPr>
          </a:p>
        </p:txBody>
      </p:sp>
      <p:sp>
        <p:nvSpPr>
          <p:cNvPr id="37" name="Freeform 23"/>
          <p:cNvSpPr/>
          <p:nvPr/>
        </p:nvSpPr>
        <p:spPr bwMode="auto">
          <a:xfrm>
            <a:off x="4521961" y="2450024"/>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39" name="Oval 24"/>
          <p:cNvSpPr>
            <a:spLocks noChangeArrowheads="1"/>
          </p:cNvSpPr>
          <p:nvPr/>
        </p:nvSpPr>
        <p:spPr bwMode="auto">
          <a:xfrm>
            <a:off x="4606280" y="2536508"/>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40" name="矩形: 圆角 39"/>
          <p:cNvSpPr/>
          <p:nvPr/>
        </p:nvSpPr>
        <p:spPr>
          <a:xfrm>
            <a:off x="3637147" y="3761395"/>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41" name="文本框 40"/>
          <p:cNvSpPr txBox="1"/>
          <p:nvPr/>
        </p:nvSpPr>
        <p:spPr>
          <a:xfrm>
            <a:off x="3637147" y="5273568"/>
            <a:ext cx="2653908" cy="830997"/>
          </a:xfrm>
          <a:prstGeom prst="rect">
            <a:avLst/>
          </a:prstGeom>
          <a:noFill/>
        </p:spPr>
        <p:txBody>
          <a:bodyPr wrap="square" rtlCol="0">
            <a:spAutoFit/>
          </a:bodyPr>
          <a:lstStyle/>
          <a:p>
            <a:pPr algn="ctr"/>
            <a:r>
              <a:rPr lang="en-US" altLang="zh-CN" sz="4800" b="1" dirty="0">
                <a:latin typeface="+mj-ea"/>
                <a:ea typeface="+mj-ea"/>
              </a:rPr>
              <a:t>9560</a:t>
            </a:r>
            <a:r>
              <a:rPr lang="zh-CN" altLang="en-US" sz="2800" dirty="0">
                <a:latin typeface="+mj-ea"/>
                <a:ea typeface="+mj-ea"/>
              </a:rPr>
              <a:t>万</a:t>
            </a:r>
            <a:endParaRPr lang="zh-CN" altLang="en-US" sz="4800" dirty="0">
              <a:latin typeface="+mj-ea"/>
              <a:ea typeface="+mj-ea"/>
            </a:endParaRPr>
          </a:p>
        </p:txBody>
      </p:sp>
      <p:sp>
        <p:nvSpPr>
          <p:cNvPr id="42" name="KSO_Shape"/>
          <p:cNvSpPr/>
          <p:nvPr/>
        </p:nvSpPr>
        <p:spPr bwMode="auto">
          <a:xfrm>
            <a:off x="4705135" y="2736650"/>
            <a:ext cx="517932" cy="362389"/>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43" name="矩形 42"/>
          <p:cNvSpPr/>
          <p:nvPr/>
        </p:nvSpPr>
        <p:spPr>
          <a:xfrm>
            <a:off x="6569008" y="1336430"/>
            <a:ext cx="5341504"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3428059"/>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3436826"/>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3492304"/>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3457350"/>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2" name="组合 11"/>
          <p:cNvGrpSpPr/>
          <p:nvPr/>
        </p:nvGrpSpPr>
        <p:grpSpPr>
          <a:xfrm>
            <a:off x="4539444" y="2486314"/>
            <a:ext cx="3113113" cy="3041029"/>
            <a:chOff x="4114800" y="1722274"/>
            <a:chExt cx="3962400" cy="3870652"/>
          </a:xfrm>
          <a:solidFill>
            <a:schemeClr val="accent1"/>
          </a:solidFill>
        </p:grpSpPr>
        <p:sp>
          <p:nvSpPr>
            <p:cNvPr id="13" name="Freeform 6"/>
            <p:cNvSpPr/>
            <p:nvPr/>
          </p:nvSpPr>
          <p:spPr bwMode="auto">
            <a:xfrm rot="18900000">
              <a:off x="6143761" y="3051311"/>
              <a:ext cx="1933439" cy="1811365"/>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4" name="Freeform 11"/>
            <p:cNvSpPr/>
            <p:nvPr/>
          </p:nvSpPr>
          <p:spPr bwMode="auto">
            <a:xfrm rot="18900000">
              <a:off x="4766528" y="3781561"/>
              <a:ext cx="1929999" cy="1811365"/>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5" name="Freeform 7"/>
            <p:cNvSpPr/>
            <p:nvPr/>
          </p:nvSpPr>
          <p:spPr bwMode="auto">
            <a:xfrm rot="18900000">
              <a:off x="5493751" y="1722274"/>
              <a:ext cx="1929999" cy="1811365"/>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6" name="Freeform 8"/>
            <p:cNvSpPr/>
            <p:nvPr/>
          </p:nvSpPr>
          <p:spPr bwMode="auto">
            <a:xfrm rot="18900000">
              <a:off x="4114800" y="2452522"/>
              <a:ext cx="1929999" cy="1811365"/>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grpSp>
      <p:sp>
        <p:nvSpPr>
          <p:cNvPr id="17" name="타원 108"/>
          <p:cNvSpPr/>
          <p:nvPr/>
        </p:nvSpPr>
        <p:spPr>
          <a:xfrm>
            <a:off x="428099" y="1826539"/>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8" name="矩形 17"/>
          <p:cNvSpPr/>
          <p:nvPr/>
        </p:nvSpPr>
        <p:spPr>
          <a:xfrm>
            <a:off x="48976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타원 108"/>
          <p:cNvSpPr/>
          <p:nvPr/>
        </p:nvSpPr>
        <p:spPr>
          <a:xfrm>
            <a:off x="8207533" y="1826539"/>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0" name="矩形 19"/>
          <p:cNvSpPr/>
          <p:nvPr/>
        </p:nvSpPr>
        <p:spPr>
          <a:xfrm>
            <a:off x="826919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타원 108"/>
          <p:cNvSpPr/>
          <p:nvPr/>
        </p:nvSpPr>
        <p:spPr>
          <a:xfrm>
            <a:off x="428099" y="4423238"/>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2" name="矩形 21"/>
          <p:cNvSpPr/>
          <p:nvPr/>
        </p:nvSpPr>
        <p:spPr>
          <a:xfrm>
            <a:off x="48976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8207533" y="4423238"/>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3" name="矩形 32"/>
          <p:cNvSpPr/>
          <p:nvPr/>
        </p:nvSpPr>
        <p:spPr>
          <a:xfrm>
            <a:off x="826919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갈매기형 수장 15"/>
          <p:cNvSpPr/>
          <p:nvPr/>
        </p:nvSpPr>
        <p:spPr>
          <a:xfrm>
            <a:off x="18923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pPr algn="r" latinLnBrk="0">
              <a:defRPr/>
            </a:pPr>
            <a:r>
              <a:rPr lang="en-US" altLang="zh-CN" sz="4400" i="1" kern="0" dirty="0">
                <a:solidFill>
                  <a:srgbClr val="FFFFFF"/>
                </a:solidFill>
                <a:effectLst>
                  <a:outerShdw blurRad="38100" dist="38100" dir="2700000" algn="tl">
                    <a:srgbClr val="000000">
                      <a:alpha val="43137"/>
                    </a:srgbClr>
                  </a:outerShdw>
                </a:effectLst>
                <a:latin typeface="+mj-ea"/>
                <a:ea typeface="+mj-ea"/>
              </a:rPr>
              <a:t>89%</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18" name="椭圆 17"/>
          <p:cNvSpPr/>
          <p:nvPr/>
        </p:nvSpPr>
        <p:spPr>
          <a:xfrm>
            <a:off x="933450" y="2876550"/>
            <a:ext cx="2457450" cy="2457450"/>
          </a:xfrm>
          <a:prstGeom prst="ellipse">
            <a:avLst/>
          </a:prstGeom>
          <a:ln w="76200">
            <a:solidFill>
              <a:srgbClr val="FF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bwMode="auto">
          <a:xfrm>
            <a:off x="1339012" y="3218564"/>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28" name="갈매기형 수장 15"/>
          <p:cNvSpPr/>
          <p:nvPr/>
        </p:nvSpPr>
        <p:spPr>
          <a:xfrm flipH="1">
            <a:off x="60960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r>
              <a:rPr lang="en-US" altLang="zh-CN" sz="4400" i="1" kern="0" dirty="0">
                <a:solidFill>
                  <a:srgbClr val="FFFFFF"/>
                </a:solidFill>
                <a:effectLst>
                  <a:outerShdw blurRad="38100" dist="38100" dir="2700000" algn="tl">
                    <a:srgbClr val="000000">
                      <a:alpha val="43137"/>
                    </a:srgbClr>
                  </a:outerShdw>
                </a:effectLst>
                <a:latin typeface="+mj-ea"/>
                <a:ea typeface="+mj-ea"/>
              </a:rPr>
              <a:t>120%</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29" name="椭圆 28"/>
          <p:cNvSpPr/>
          <p:nvPr/>
        </p:nvSpPr>
        <p:spPr>
          <a:xfrm flipH="1">
            <a:off x="8801100" y="2876550"/>
            <a:ext cx="2457450" cy="2457450"/>
          </a:xfrm>
          <a:prstGeom prst="ellipse">
            <a:avLst/>
          </a:prstGeom>
          <a:ln w="76200">
            <a:solidFill>
              <a:srgbClr val="FFFF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KSO_Shape"/>
          <p:cNvSpPr/>
          <p:nvPr/>
        </p:nvSpPr>
        <p:spPr bwMode="auto">
          <a:xfrm>
            <a:off x="9200419" y="3539896"/>
            <a:ext cx="1658813" cy="1130758"/>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933450"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8711567"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8" name="자유형 24"/>
          <p:cNvSpPr/>
          <p:nvPr/>
        </p:nvSpPr>
        <p:spPr bwMode="auto">
          <a:xfrm rot="3644698" flipH="1">
            <a:off x="2593945" y="5172329"/>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0" name="자유형 32"/>
          <p:cNvSpPr/>
          <p:nvPr/>
        </p:nvSpPr>
        <p:spPr bwMode="auto">
          <a:xfrm rot="7155302">
            <a:off x="2945959" y="3798026"/>
            <a:ext cx="5320679" cy="103054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1" name="자유형 17"/>
          <p:cNvSpPr/>
          <p:nvPr/>
        </p:nvSpPr>
        <p:spPr bwMode="auto">
          <a:xfrm rot="7155302">
            <a:off x="2365046" y="4441444"/>
            <a:ext cx="3972143" cy="765509"/>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2" name="자유형 19"/>
          <p:cNvSpPr/>
          <p:nvPr/>
        </p:nvSpPr>
        <p:spPr bwMode="auto">
          <a:xfrm rot="3644698" flipH="1">
            <a:off x="2046257" y="5297742"/>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103" name="KSO_Shape"/>
          <p:cNvSpPr/>
          <p:nvPr/>
        </p:nvSpPr>
        <p:spPr bwMode="auto">
          <a:xfrm>
            <a:off x="600365" y="4641383"/>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04" name="矩形 103"/>
          <p:cNvSpPr/>
          <p:nvPr/>
        </p:nvSpPr>
        <p:spPr>
          <a:xfrm>
            <a:off x="7599889" y="1446663"/>
            <a:ext cx="4260017" cy="5213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5" name="文本框 104"/>
          <p:cNvSpPr txBox="1"/>
          <p:nvPr/>
        </p:nvSpPr>
        <p:spPr>
          <a:xfrm>
            <a:off x="1638857" y="2979500"/>
            <a:ext cx="2672860" cy="1138773"/>
          </a:xfrm>
          <a:prstGeom prst="rect">
            <a:avLst/>
          </a:prstGeom>
          <a:noFill/>
        </p:spPr>
        <p:txBody>
          <a:bodyPr wrap="square" rtlCol="0">
            <a:spAutoFit/>
          </a:bodyPr>
          <a:lstStyle/>
          <a:p>
            <a:pPr algn="r"/>
            <a:r>
              <a:rPr lang="en-US" altLang="zh-CN" sz="4800" b="1" dirty="0">
                <a:latin typeface="+mj-ea"/>
                <a:ea typeface="+mj-ea"/>
              </a:rPr>
              <a:t>9000</a:t>
            </a:r>
            <a:r>
              <a:rPr lang="zh-CN" altLang="en-US" sz="2800" b="1" dirty="0">
                <a:latin typeface="+mj-ea"/>
                <a:ea typeface="+mj-ea"/>
              </a:rPr>
              <a:t>万</a:t>
            </a:r>
            <a:endParaRPr lang="en-US" altLang="zh-CN" sz="2800" b="1" dirty="0">
              <a:latin typeface="+mj-ea"/>
              <a:ea typeface="+mj-ea"/>
            </a:endParaRPr>
          </a:p>
          <a:p>
            <a:pPr algn="r"/>
            <a:r>
              <a:rPr lang="zh-CN" altLang="en-US" sz="2000" dirty="0">
                <a:latin typeface="+mj-ea"/>
                <a:ea typeface="+mj-ea"/>
              </a:rPr>
              <a:t>上半年</a:t>
            </a:r>
            <a:endParaRPr lang="zh-CN" altLang="en-US" sz="4000" dirty="0">
              <a:latin typeface="+mj-ea"/>
              <a:ea typeface="+mj-ea"/>
            </a:endParaRPr>
          </a:p>
        </p:txBody>
      </p:sp>
      <p:sp>
        <p:nvSpPr>
          <p:cNvPr id="106" name="文本框 105"/>
          <p:cNvSpPr txBox="1"/>
          <p:nvPr/>
        </p:nvSpPr>
        <p:spPr>
          <a:xfrm>
            <a:off x="3170207" y="1703844"/>
            <a:ext cx="2672860" cy="1138773"/>
          </a:xfrm>
          <a:prstGeom prst="rect">
            <a:avLst/>
          </a:prstGeom>
          <a:noFill/>
        </p:spPr>
        <p:txBody>
          <a:bodyPr wrap="square" rtlCol="0">
            <a:spAutoFit/>
          </a:bodyPr>
          <a:lstStyle/>
          <a:p>
            <a:pPr algn="r"/>
            <a:r>
              <a:rPr lang="en-US" altLang="zh-CN" sz="4800" b="1" dirty="0">
                <a:latin typeface="+mj-ea"/>
                <a:ea typeface="+mj-ea"/>
              </a:rPr>
              <a:t>18000</a:t>
            </a:r>
            <a:r>
              <a:rPr lang="zh-CN" altLang="en-US" sz="2800" b="1" dirty="0">
                <a:latin typeface="+mj-ea"/>
                <a:ea typeface="+mj-ea"/>
              </a:rPr>
              <a:t>万</a:t>
            </a:r>
            <a:endParaRPr lang="en-US" altLang="zh-CN" sz="2800" b="1" dirty="0">
              <a:latin typeface="+mj-ea"/>
              <a:ea typeface="+mj-ea"/>
            </a:endParaRPr>
          </a:p>
          <a:p>
            <a:pPr algn="r"/>
            <a:r>
              <a:rPr lang="zh-CN" altLang="en-US" sz="2000" dirty="0">
                <a:latin typeface="+mj-ea"/>
                <a:ea typeface="+mj-ea"/>
              </a:rPr>
              <a:t>下半年</a:t>
            </a:r>
            <a:endParaRPr lang="zh-CN" altLang="en-US" sz="4000" dirty="0">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请输入第三章说明小标题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30" name="组合 129"/>
          <p:cNvGrpSpPr/>
          <p:nvPr/>
        </p:nvGrpSpPr>
        <p:grpSpPr>
          <a:xfrm>
            <a:off x="7886260" y="2324681"/>
            <a:ext cx="3250310" cy="2479762"/>
            <a:chOff x="1731123" y="3127958"/>
            <a:chExt cx="2608865" cy="1990384"/>
          </a:xfrm>
        </p:grpSpPr>
        <p:sp>
          <p:nvSpPr>
            <p:cNvPr id="131"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1"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2"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3"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4"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5"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6"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7"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8"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9"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0"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1" name="星形: 五角 150"/>
            <p:cNvSpPr/>
            <p:nvPr/>
          </p:nvSpPr>
          <p:spPr>
            <a:xfrm>
              <a:off x="2071286" y="3319538"/>
              <a:ext cx="567879" cy="56787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53" name="타원 108"/>
          <p:cNvSpPr/>
          <p:nvPr/>
        </p:nvSpPr>
        <p:spPr>
          <a:xfrm>
            <a:off x="7798754" y="5371845"/>
            <a:ext cx="3614457" cy="585123"/>
          </a:xfrm>
          <a:prstGeom prst="rect">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154" name="矩形 153"/>
          <p:cNvSpPr/>
          <p:nvPr/>
        </p:nvSpPr>
        <p:spPr>
          <a:xfrm>
            <a:off x="736982" y="1418318"/>
            <a:ext cx="5341504"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3" name="矩形 42"/>
          <p:cNvSpPr/>
          <p:nvPr/>
        </p:nvSpPr>
        <p:spPr>
          <a:xfrm>
            <a:off x="1136129" y="145142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5" name="MH_Other_3"/>
          <p:cNvSpPr/>
          <p:nvPr>
            <p:custDataLst>
              <p:tags r:id="rId1"/>
            </p:custDataLst>
          </p:nvPr>
        </p:nvSpPr>
        <p:spPr bwMode="auto">
          <a:xfrm>
            <a:off x="3135920" y="2728020"/>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6" name="MH_Other_4"/>
          <p:cNvSpPr/>
          <p:nvPr>
            <p:custDataLst>
              <p:tags r:id="rId2"/>
            </p:custDataLst>
          </p:nvPr>
        </p:nvSpPr>
        <p:spPr bwMode="auto">
          <a:xfrm>
            <a:off x="4322693" y="2728020"/>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47" name="MH_Other_3"/>
          <p:cNvSpPr/>
          <p:nvPr>
            <p:custDataLst>
              <p:tags r:id="rId3"/>
            </p:custDataLst>
          </p:nvPr>
        </p:nvSpPr>
        <p:spPr bwMode="auto">
          <a:xfrm>
            <a:off x="1355764" y="309317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8" name="MH_Other_4"/>
          <p:cNvSpPr/>
          <p:nvPr>
            <p:custDataLst>
              <p:tags r:id="rId4"/>
            </p:custDataLst>
          </p:nvPr>
        </p:nvSpPr>
        <p:spPr bwMode="auto">
          <a:xfrm>
            <a:off x="2542537" y="309317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49" name="MH_Other_3"/>
          <p:cNvSpPr/>
          <p:nvPr>
            <p:custDataLst>
              <p:tags r:id="rId5"/>
            </p:custDataLst>
          </p:nvPr>
        </p:nvSpPr>
        <p:spPr bwMode="auto">
          <a:xfrm>
            <a:off x="6696231" y="2728020"/>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0" name="MH_Other_4"/>
          <p:cNvSpPr/>
          <p:nvPr>
            <p:custDataLst>
              <p:tags r:id="rId6"/>
            </p:custDataLst>
          </p:nvPr>
        </p:nvSpPr>
        <p:spPr bwMode="auto">
          <a:xfrm>
            <a:off x="7883004" y="2728020"/>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51" name="MH_Other_3"/>
          <p:cNvSpPr/>
          <p:nvPr>
            <p:custDataLst>
              <p:tags r:id="rId7"/>
            </p:custDataLst>
          </p:nvPr>
        </p:nvSpPr>
        <p:spPr bwMode="auto">
          <a:xfrm>
            <a:off x="4916075" y="309317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2" name="MH_Other_4"/>
          <p:cNvSpPr/>
          <p:nvPr>
            <p:custDataLst>
              <p:tags r:id="rId8"/>
            </p:custDataLst>
          </p:nvPr>
        </p:nvSpPr>
        <p:spPr bwMode="auto">
          <a:xfrm>
            <a:off x="6102847" y="309317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53" name="MH_Other_3"/>
          <p:cNvSpPr/>
          <p:nvPr>
            <p:custDataLst>
              <p:tags r:id="rId9"/>
            </p:custDataLst>
          </p:nvPr>
        </p:nvSpPr>
        <p:spPr bwMode="auto">
          <a:xfrm>
            <a:off x="8476386" y="309317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4" name="MH_Other_4"/>
          <p:cNvSpPr/>
          <p:nvPr>
            <p:custDataLst>
              <p:tags r:id="rId10"/>
            </p:custDataLst>
          </p:nvPr>
        </p:nvSpPr>
        <p:spPr bwMode="auto">
          <a:xfrm>
            <a:off x="9663158" y="309317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55" name="矩形 54"/>
          <p:cNvSpPr/>
          <p:nvPr/>
        </p:nvSpPr>
        <p:spPr>
          <a:xfrm>
            <a:off x="1287662" y="5178872"/>
            <a:ext cx="2479460" cy="1426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6" name="矩形 55"/>
          <p:cNvSpPr/>
          <p:nvPr/>
        </p:nvSpPr>
        <p:spPr>
          <a:xfrm>
            <a:off x="4864570" y="5178872"/>
            <a:ext cx="2479460" cy="1426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7" name="矩形 56"/>
          <p:cNvSpPr/>
          <p:nvPr/>
        </p:nvSpPr>
        <p:spPr>
          <a:xfrm>
            <a:off x="8424879" y="5178872"/>
            <a:ext cx="2479460" cy="1426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矩形 14"/>
          <p:cNvSpPr/>
          <p:nvPr/>
        </p:nvSpPr>
        <p:spPr>
          <a:xfrm>
            <a:off x="4201291" y="4029328"/>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8" name="KSO_GT1"/>
          <p:cNvSpPr/>
          <p:nvPr/>
        </p:nvSpPr>
        <p:spPr>
          <a:xfrm>
            <a:off x="4201291" y="4144439"/>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charset="-122"/>
                <a:ea typeface="微软雅黑" panose="020B0503020204020204" charset="-122"/>
              </a:rPr>
              <a:t>请输入文本</a:t>
            </a:r>
            <a:endParaRPr lang="zh-CN" altLang="en-US" kern="0" dirty="0">
              <a:solidFill>
                <a:sysClr val="window" lastClr="FFFFFF"/>
              </a:solidFill>
              <a:latin typeface="微软雅黑" panose="020B0503020204020204" charset="-122"/>
              <a:ea typeface="微软雅黑" panose="020B0503020204020204" charset="-122"/>
            </a:endParaRPr>
          </a:p>
        </p:txBody>
      </p:sp>
      <p:sp>
        <p:nvSpPr>
          <p:cNvPr id="38" name="KSO_Shape"/>
          <p:cNvSpPr/>
          <p:nvPr/>
        </p:nvSpPr>
        <p:spPr bwMode="auto">
          <a:xfrm>
            <a:off x="5482743" y="2429573"/>
            <a:ext cx="1226515" cy="1363596"/>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493163" y="3125337"/>
            <a:ext cx="3374211" cy="3061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373040" y="242957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7" name="矩形 16"/>
          <p:cNvSpPr/>
          <p:nvPr/>
        </p:nvSpPr>
        <p:spPr>
          <a:xfrm>
            <a:off x="8324627" y="3125337"/>
            <a:ext cx="3374211" cy="3061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204504" y="242957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12"/>
          <p:cNvSpPr/>
          <p:nvPr/>
        </p:nvSpPr>
        <p:spPr>
          <a:xfrm>
            <a:off x="5032227" y="2492553"/>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01</a:t>
            </a:r>
            <a:endParaRPr lang="zh-CN" altLang="en-US" sz="2800" dirty="0">
              <a:solidFill>
                <a:schemeClr val="accent1"/>
              </a:solidFill>
            </a:endParaRPr>
          </a:p>
        </p:txBody>
      </p:sp>
      <p:sp>
        <p:nvSpPr>
          <p:cNvPr id="25" name="矩形 24"/>
          <p:cNvSpPr/>
          <p:nvPr/>
        </p:nvSpPr>
        <p:spPr>
          <a:xfrm>
            <a:off x="7325633" y="205606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flipH="1">
            <a:off x="6498708" y="2169023"/>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任意多边形 12"/>
          <p:cNvSpPr/>
          <p:nvPr/>
        </p:nvSpPr>
        <p:spPr>
          <a:xfrm>
            <a:off x="5032227" y="4929974"/>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02</a:t>
            </a:r>
            <a:endParaRPr lang="zh-CN" altLang="en-US" sz="2800" dirty="0">
              <a:solidFill>
                <a:schemeClr val="accent1"/>
              </a:solidFill>
            </a:endParaRPr>
          </a:p>
        </p:txBody>
      </p:sp>
      <p:sp>
        <p:nvSpPr>
          <p:cNvPr id="45" name="矩形 44"/>
          <p:cNvSpPr/>
          <p:nvPr/>
        </p:nvSpPr>
        <p:spPr>
          <a:xfrm>
            <a:off x="7325633" y="449348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KSO_Shape"/>
          <p:cNvSpPr/>
          <p:nvPr/>
        </p:nvSpPr>
        <p:spPr bwMode="auto">
          <a:xfrm flipH="1">
            <a:off x="6498708" y="4606444"/>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pic>
        <p:nvPicPr>
          <p:cNvPr id="86" name="그림 18"/>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840874" y="4485774"/>
            <a:ext cx="3227609" cy="153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 name="타원 108"/>
          <p:cNvSpPr/>
          <p:nvPr/>
        </p:nvSpPr>
        <p:spPr>
          <a:xfrm>
            <a:off x="647450" y="3583895"/>
            <a:ext cx="3614457"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MH_SubTitle_1"/>
          <p:cNvSpPr/>
          <p:nvPr>
            <p:custDataLst>
              <p:tags r:id="rId1"/>
            </p:custDataLst>
          </p:nvPr>
        </p:nvSpPr>
        <p:spPr>
          <a:xfrm rot="5400000">
            <a:off x="6865719" y="3360773"/>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2" name="MH_SubTitle_2"/>
          <p:cNvSpPr/>
          <p:nvPr>
            <p:custDataLst>
              <p:tags r:id="rId2"/>
            </p:custDataLst>
          </p:nvPr>
        </p:nvSpPr>
        <p:spPr>
          <a:xfrm rot="5400000">
            <a:off x="4102317" y="3770349"/>
            <a:ext cx="1223963" cy="3673114"/>
          </a:xfrm>
          <a:custGeom>
            <a:avLst/>
            <a:gdLst>
              <a:gd name="connsiteX0" fmla="*/ 0 w 1224000"/>
              <a:gd name="connsiteY0" fmla="*/ 0 h 1872209"/>
              <a:gd name="connsiteX1" fmla="*/ 1224000 w 1224000"/>
              <a:gd name="connsiteY1" fmla="*/ 0 h 1872209"/>
              <a:gd name="connsiteX2" fmla="*/ 1224000 w 1224000"/>
              <a:gd name="connsiteY2" fmla="*/ 1466588 h 1872209"/>
              <a:gd name="connsiteX3" fmla="*/ 612000 w 1224000"/>
              <a:gd name="connsiteY3" fmla="*/ 1872209 h 1872209"/>
              <a:gd name="connsiteX4" fmla="*/ 0 w 1224000"/>
              <a:gd name="connsiteY4" fmla="*/ 1466588 h 1872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09">
                <a:moveTo>
                  <a:pt x="0" y="0"/>
                </a:moveTo>
                <a:lnTo>
                  <a:pt x="1224000" y="0"/>
                </a:lnTo>
                <a:lnTo>
                  <a:pt x="1224000" y="1466588"/>
                </a:lnTo>
                <a:lnTo>
                  <a:pt x="612000" y="1872209"/>
                </a:lnTo>
                <a:lnTo>
                  <a:pt x="0" y="146658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3" name="MH_Other_1"/>
          <p:cNvSpPr/>
          <p:nvPr>
            <p:custDataLst>
              <p:tags r:id="rId3"/>
            </p:custDataLst>
          </p:nvPr>
        </p:nvSpPr>
        <p:spPr>
          <a:xfrm rot="5400000" flipH="1">
            <a:off x="5891213" y="4335281"/>
            <a:ext cx="409575" cy="9097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latin typeface="微软雅黑" panose="020B0503020204020204" charset="-122"/>
              <a:ea typeface="微软雅黑" panose="020B0503020204020204" charset="-122"/>
            </a:endParaRPr>
          </a:p>
        </p:txBody>
      </p:sp>
      <p:sp>
        <p:nvSpPr>
          <p:cNvPr id="14" name="KSO_Shape"/>
          <p:cNvSpPr/>
          <p:nvPr/>
        </p:nvSpPr>
        <p:spPr>
          <a:xfrm>
            <a:off x="8350933" y="4948510"/>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5" name="KSO_Shape"/>
          <p:cNvSpPr/>
          <p:nvPr/>
        </p:nvSpPr>
        <p:spPr>
          <a:xfrm flipH="1">
            <a:off x="3395293" y="5358085"/>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矩形 21"/>
          <p:cNvSpPr/>
          <p:nvPr/>
        </p:nvSpPr>
        <p:spPr>
          <a:xfrm>
            <a:off x="336111" y="49485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9329443" y="450049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3926305" y="5199712"/>
            <a:ext cx="2526444"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下半年</a:t>
            </a:r>
            <a:endParaRPr lang="zh-CN" altLang="zh-CN" dirty="0">
              <a:solidFill>
                <a:srgbClr val="FFFFFF"/>
              </a:solidFill>
              <a:latin typeface="+mn-ea"/>
            </a:endParaRPr>
          </a:p>
        </p:txBody>
      </p:sp>
      <p:sp>
        <p:nvSpPr>
          <p:cNvPr id="25" name="矩形 24"/>
          <p:cNvSpPr/>
          <p:nvPr/>
        </p:nvSpPr>
        <p:spPr>
          <a:xfrm>
            <a:off x="6550855" y="4769254"/>
            <a:ext cx="1800077"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上半年</a:t>
            </a:r>
            <a:endParaRPr lang="zh-CN" altLang="zh-CN" dirty="0">
              <a:solidFill>
                <a:srgbClr val="FFFFFF"/>
              </a:solidFill>
              <a:latin typeface="+mn-ea"/>
            </a:endParaRPr>
          </a:p>
        </p:txBody>
      </p:sp>
      <p:sp>
        <p:nvSpPr>
          <p:cNvPr id="26" name="矩形 25"/>
          <p:cNvSpPr/>
          <p:nvPr/>
        </p:nvSpPr>
        <p:spPr>
          <a:xfrm>
            <a:off x="1368880" y="2653529"/>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1162050" y="4008445"/>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368880" y="1521132"/>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请输入第四章说明小标题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形状 15"/>
          <p:cNvSpPr/>
          <p:nvPr/>
        </p:nvSpPr>
        <p:spPr>
          <a:xfrm flipH="1">
            <a:off x="1021588" y="2840410"/>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021588" y="203128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5" name="矩形 24"/>
          <p:cNvSpPr/>
          <p:nvPr/>
        </p:nvSpPr>
        <p:spPr>
          <a:xfrm>
            <a:off x="3426558" y="2179378"/>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2818874" y="219336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3" name="KSO_Shape"/>
          <p:cNvSpPr/>
          <p:nvPr/>
        </p:nvSpPr>
        <p:spPr bwMode="auto">
          <a:xfrm>
            <a:off x="1390371" y="2441690"/>
            <a:ext cx="568641" cy="48540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矩形 16"/>
          <p:cNvSpPr/>
          <p:nvPr/>
        </p:nvSpPr>
        <p:spPr>
          <a:xfrm>
            <a:off x="3426558" y="4131008"/>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p:cNvSpPr txBox="1"/>
          <p:nvPr/>
        </p:nvSpPr>
        <p:spPr>
          <a:xfrm>
            <a:off x="2818874" y="414499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2" name="타원 108"/>
          <p:cNvSpPr/>
          <p:nvPr/>
        </p:nvSpPr>
        <p:spPr>
          <a:xfrm>
            <a:off x="354842" y="5753886"/>
            <a:ext cx="3259615"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23" name="矩形 22"/>
          <p:cNvSpPr/>
          <p:nvPr/>
        </p:nvSpPr>
        <p:spPr>
          <a:xfrm>
            <a:off x="7708237" y="2799643"/>
            <a:ext cx="4151667" cy="2388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KSO_Shape"/>
          <p:cNvSpPr/>
          <p:nvPr/>
        </p:nvSpPr>
        <p:spPr bwMode="auto">
          <a:xfrm flipH="1">
            <a:off x="7100553" y="3124627"/>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Freeform 21"/>
          <p:cNvSpPr/>
          <p:nvPr/>
        </p:nvSpPr>
        <p:spPr bwMode="auto">
          <a:xfrm>
            <a:off x="4167442" y="2258936"/>
            <a:ext cx="892932" cy="1982609"/>
          </a:xfrm>
          <a:custGeom>
            <a:avLst/>
            <a:gdLst>
              <a:gd name="T0" fmla="*/ 0 w 215"/>
              <a:gd name="T1" fmla="*/ 0 h 478"/>
              <a:gd name="T2" fmla="*/ 0 w 215"/>
              <a:gd name="T3" fmla="*/ 1129871 h 478"/>
              <a:gd name="T4" fmla="*/ 326294 w 215"/>
              <a:gd name="T5" fmla="*/ 1455737 h 478"/>
              <a:gd name="T6" fmla="*/ 655638 w 215"/>
              <a:gd name="T7" fmla="*/ 1129871 h 478"/>
              <a:gd name="T8" fmla="*/ 655638 w 215"/>
              <a:gd name="T9" fmla="*/ 0 h 478"/>
              <a:gd name="T10" fmla="*/ 0 w 215"/>
              <a:gd name="T11" fmla="*/ 0 h 478"/>
              <a:gd name="T12" fmla="*/ 0 60000 65536"/>
              <a:gd name="T13" fmla="*/ 0 60000 65536"/>
              <a:gd name="T14" fmla="*/ 0 60000 65536"/>
              <a:gd name="T15" fmla="*/ 0 60000 65536"/>
              <a:gd name="T16" fmla="*/ 0 60000 65536"/>
              <a:gd name="T17" fmla="*/ 0 60000 65536"/>
              <a:gd name="T18" fmla="*/ 0 w 215"/>
              <a:gd name="T19" fmla="*/ 0 h 478"/>
              <a:gd name="T20" fmla="*/ 215 w 215"/>
              <a:gd name="T21" fmla="*/ 478 h 478"/>
            </a:gdLst>
            <a:ahLst/>
            <a:cxnLst>
              <a:cxn ang="T12">
                <a:pos x="T0" y="T1"/>
              </a:cxn>
              <a:cxn ang="T13">
                <a:pos x="T2" y="T3"/>
              </a:cxn>
              <a:cxn ang="T14">
                <a:pos x="T4" y="T5"/>
              </a:cxn>
              <a:cxn ang="T15">
                <a:pos x="T6" y="T7"/>
              </a:cxn>
              <a:cxn ang="T16">
                <a:pos x="T8" y="T9"/>
              </a:cxn>
              <a:cxn ang="T17">
                <a:pos x="T10" y="T11"/>
              </a:cxn>
            </a:cxnLst>
            <a:rect l="T18" t="T19" r="T20" b="T21"/>
            <a:pathLst>
              <a:path w="215" h="478">
                <a:moveTo>
                  <a:pt x="0" y="0"/>
                </a:moveTo>
                <a:cubicBezTo>
                  <a:pt x="0" y="371"/>
                  <a:pt x="0" y="371"/>
                  <a:pt x="0" y="371"/>
                </a:cubicBezTo>
                <a:cubicBezTo>
                  <a:pt x="0" y="430"/>
                  <a:pt x="48" y="478"/>
                  <a:pt x="107"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a:solidFill>
                <a:schemeClr val="bg1"/>
              </a:solidFill>
            </a:endParaRPr>
          </a:p>
        </p:txBody>
      </p:sp>
      <p:sp>
        <p:nvSpPr>
          <p:cNvPr id="30" name="Oval 22"/>
          <p:cNvSpPr>
            <a:spLocks noChangeArrowheads="1"/>
          </p:cNvSpPr>
          <p:nvPr/>
        </p:nvSpPr>
        <p:spPr bwMode="auto">
          <a:xfrm>
            <a:off x="4249601" y="3437260"/>
            <a:ext cx="728615" cy="722128"/>
          </a:xfrm>
          <a:prstGeom prst="ellipse">
            <a:avLst/>
          </a:prstGeom>
          <a:solidFill>
            <a:srgbClr val="FFFFFF"/>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a:solidFill>
                <a:schemeClr val="bg1"/>
              </a:solidFill>
              <a:latin typeface="Calibri" panose="020F0502020204030204" pitchFamily="34" charset="0"/>
            </a:endParaRPr>
          </a:p>
        </p:txBody>
      </p:sp>
      <p:sp>
        <p:nvSpPr>
          <p:cNvPr id="31" name="Freeform 23"/>
          <p:cNvSpPr/>
          <p:nvPr/>
        </p:nvSpPr>
        <p:spPr bwMode="auto">
          <a:xfrm>
            <a:off x="7131628" y="3350776"/>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32" name="Oval 24"/>
          <p:cNvSpPr>
            <a:spLocks noChangeArrowheads="1"/>
          </p:cNvSpPr>
          <p:nvPr/>
        </p:nvSpPr>
        <p:spPr bwMode="auto">
          <a:xfrm>
            <a:off x="7215947" y="3437260"/>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33" name="Freeform 25"/>
          <p:cNvSpPr/>
          <p:nvPr/>
        </p:nvSpPr>
        <p:spPr bwMode="auto">
          <a:xfrm>
            <a:off x="6143565" y="2258936"/>
            <a:ext cx="892932" cy="1982609"/>
          </a:xfrm>
          <a:custGeom>
            <a:avLst/>
            <a:gdLst>
              <a:gd name="T0" fmla="*/ 0 w 215"/>
              <a:gd name="T1" fmla="*/ 0 h 478"/>
              <a:gd name="T2" fmla="*/ 0 w 215"/>
              <a:gd name="T3" fmla="*/ 1129871 h 478"/>
              <a:gd name="T4" fmla="*/ 329344 w 215"/>
              <a:gd name="T5" fmla="*/ 1455737 h 478"/>
              <a:gd name="T6" fmla="*/ 655638 w 215"/>
              <a:gd name="T7" fmla="*/ 1129871 h 478"/>
              <a:gd name="T8" fmla="*/ 655638 w 215"/>
              <a:gd name="T9" fmla="*/ 0 h 478"/>
              <a:gd name="T10" fmla="*/ 0 w 215"/>
              <a:gd name="T11" fmla="*/ 0 h 478"/>
              <a:gd name="T12" fmla="*/ 0 60000 65536"/>
              <a:gd name="T13" fmla="*/ 0 60000 65536"/>
              <a:gd name="T14" fmla="*/ 0 60000 65536"/>
              <a:gd name="T15" fmla="*/ 0 60000 65536"/>
              <a:gd name="T16" fmla="*/ 0 60000 65536"/>
              <a:gd name="T17" fmla="*/ 0 60000 65536"/>
              <a:gd name="T18" fmla="*/ 0 w 215"/>
              <a:gd name="T19" fmla="*/ 0 h 478"/>
              <a:gd name="T20" fmla="*/ 215 w 215"/>
              <a:gd name="T21" fmla="*/ 478 h 478"/>
            </a:gdLst>
            <a:ahLst/>
            <a:cxnLst>
              <a:cxn ang="T12">
                <a:pos x="T0" y="T1"/>
              </a:cxn>
              <a:cxn ang="T13">
                <a:pos x="T2" y="T3"/>
              </a:cxn>
              <a:cxn ang="T14">
                <a:pos x="T4" y="T5"/>
              </a:cxn>
              <a:cxn ang="T15">
                <a:pos x="T6" y="T7"/>
              </a:cxn>
              <a:cxn ang="T16">
                <a:pos x="T8" y="T9"/>
              </a:cxn>
              <a:cxn ang="T17">
                <a:pos x="T10" y="T11"/>
              </a:cxn>
            </a:cxnLst>
            <a:rect l="T18" t="T19" r="T20" b="T21"/>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a:solidFill>
                <a:schemeClr val="bg1"/>
              </a:solidFill>
            </a:endParaRPr>
          </a:p>
        </p:txBody>
      </p:sp>
      <p:sp>
        <p:nvSpPr>
          <p:cNvPr id="34" name="Oval 26"/>
          <p:cNvSpPr>
            <a:spLocks noChangeArrowheads="1"/>
          </p:cNvSpPr>
          <p:nvPr/>
        </p:nvSpPr>
        <p:spPr bwMode="auto">
          <a:xfrm>
            <a:off x="6227886" y="3437260"/>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35" name="Freeform 27"/>
          <p:cNvSpPr/>
          <p:nvPr/>
        </p:nvSpPr>
        <p:spPr bwMode="auto">
          <a:xfrm>
            <a:off x="5155505" y="3350776"/>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36" name="Oval 28"/>
          <p:cNvSpPr>
            <a:spLocks noChangeArrowheads="1"/>
          </p:cNvSpPr>
          <p:nvPr/>
        </p:nvSpPr>
        <p:spPr bwMode="auto">
          <a:xfrm>
            <a:off x="5239824" y="3437260"/>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37" name="Freeform 31"/>
          <p:cNvSpPr>
            <a:spLocks noEditPoints="1"/>
          </p:cNvSpPr>
          <p:nvPr/>
        </p:nvSpPr>
        <p:spPr bwMode="auto">
          <a:xfrm>
            <a:off x="7434316" y="3616711"/>
            <a:ext cx="278905" cy="356739"/>
          </a:xfrm>
          <a:custGeom>
            <a:avLst/>
            <a:gdLst>
              <a:gd name="T0" fmla="*/ 183391 w 67"/>
              <a:gd name="T1" fmla="*/ 234525 h 86"/>
              <a:gd name="T2" fmla="*/ 168109 w 67"/>
              <a:gd name="T3" fmla="*/ 249754 h 86"/>
              <a:gd name="T4" fmla="*/ 116148 w 67"/>
              <a:gd name="T5" fmla="*/ 261937 h 86"/>
              <a:gd name="T6" fmla="*/ 67243 w 67"/>
              <a:gd name="T7" fmla="*/ 240617 h 86"/>
              <a:gd name="T8" fmla="*/ 67243 w 67"/>
              <a:gd name="T9" fmla="*/ 240617 h 86"/>
              <a:gd name="T10" fmla="*/ 67243 w 67"/>
              <a:gd name="T11" fmla="*/ 240617 h 86"/>
              <a:gd name="T12" fmla="*/ 51961 w 67"/>
              <a:gd name="T13" fmla="*/ 222342 h 86"/>
              <a:gd name="T14" fmla="*/ 24452 w 67"/>
              <a:gd name="T15" fmla="*/ 176655 h 86"/>
              <a:gd name="T16" fmla="*/ 24452 w 67"/>
              <a:gd name="T17" fmla="*/ 176655 h 86"/>
              <a:gd name="T18" fmla="*/ 9170 w 67"/>
              <a:gd name="T19" fmla="*/ 149243 h 86"/>
              <a:gd name="T20" fmla="*/ 27509 w 67"/>
              <a:gd name="T21" fmla="*/ 112694 h 86"/>
              <a:gd name="T22" fmla="*/ 51961 w 67"/>
              <a:gd name="T23" fmla="*/ 124877 h 86"/>
              <a:gd name="T24" fmla="*/ 55017 w 67"/>
              <a:gd name="T25" fmla="*/ 124877 h 86"/>
              <a:gd name="T26" fmla="*/ 55017 w 67"/>
              <a:gd name="T27" fmla="*/ 127923 h 86"/>
              <a:gd name="T28" fmla="*/ 55017 w 67"/>
              <a:gd name="T29" fmla="*/ 42641 h 86"/>
              <a:gd name="T30" fmla="*/ 91696 w 67"/>
              <a:gd name="T31" fmla="*/ 21320 h 86"/>
              <a:gd name="T32" fmla="*/ 134487 w 67"/>
              <a:gd name="T33" fmla="*/ 21320 h 86"/>
              <a:gd name="T34" fmla="*/ 171165 w 67"/>
              <a:gd name="T35" fmla="*/ 42641 h 86"/>
              <a:gd name="T36" fmla="*/ 171165 w 67"/>
              <a:gd name="T37" fmla="*/ 42641 h 86"/>
              <a:gd name="T38" fmla="*/ 171165 w 67"/>
              <a:gd name="T39" fmla="*/ 42641 h 86"/>
              <a:gd name="T40" fmla="*/ 204787 w 67"/>
              <a:gd name="T41" fmla="*/ 63961 h 86"/>
              <a:gd name="T42" fmla="*/ 204787 w 67"/>
              <a:gd name="T43" fmla="*/ 179701 h 86"/>
              <a:gd name="T44" fmla="*/ 198674 w 67"/>
              <a:gd name="T45" fmla="*/ 210159 h 86"/>
              <a:gd name="T46" fmla="*/ 183391 w 67"/>
              <a:gd name="T47" fmla="*/ 234525 h 86"/>
              <a:gd name="T48" fmla="*/ 158939 w 67"/>
              <a:gd name="T49" fmla="*/ 231479 h 86"/>
              <a:gd name="T50" fmla="*/ 158939 w 67"/>
              <a:gd name="T51" fmla="*/ 231479 h 86"/>
              <a:gd name="T52" fmla="*/ 171165 w 67"/>
              <a:gd name="T53" fmla="*/ 222342 h 86"/>
              <a:gd name="T54" fmla="*/ 183391 w 67"/>
              <a:gd name="T55" fmla="*/ 204067 h 86"/>
              <a:gd name="T56" fmla="*/ 186448 w 67"/>
              <a:gd name="T57" fmla="*/ 179701 h 86"/>
              <a:gd name="T58" fmla="*/ 186448 w 67"/>
              <a:gd name="T59" fmla="*/ 63961 h 86"/>
              <a:gd name="T60" fmla="*/ 177278 w 67"/>
              <a:gd name="T61" fmla="*/ 63961 h 86"/>
              <a:gd name="T62" fmla="*/ 177278 w 67"/>
              <a:gd name="T63" fmla="*/ 118785 h 86"/>
              <a:gd name="T64" fmla="*/ 152826 w 67"/>
              <a:gd name="T65" fmla="*/ 118785 h 86"/>
              <a:gd name="T66" fmla="*/ 152826 w 67"/>
              <a:gd name="T67" fmla="*/ 42641 h 86"/>
              <a:gd name="T68" fmla="*/ 143657 w 67"/>
              <a:gd name="T69" fmla="*/ 42641 h 86"/>
              <a:gd name="T70" fmla="*/ 143657 w 67"/>
              <a:gd name="T71" fmla="*/ 42641 h 86"/>
              <a:gd name="T72" fmla="*/ 143657 w 67"/>
              <a:gd name="T73" fmla="*/ 118785 h 86"/>
              <a:gd name="T74" fmla="*/ 119204 w 67"/>
              <a:gd name="T75" fmla="*/ 118785 h 86"/>
              <a:gd name="T76" fmla="*/ 119204 w 67"/>
              <a:gd name="T77" fmla="*/ 30458 h 86"/>
              <a:gd name="T78" fmla="*/ 106978 w 67"/>
              <a:gd name="T79" fmla="*/ 30458 h 86"/>
              <a:gd name="T80" fmla="*/ 106978 w 67"/>
              <a:gd name="T81" fmla="*/ 118785 h 86"/>
              <a:gd name="T82" fmla="*/ 85583 w 67"/>
              <a:gd name="T83" fmla="*/ 118785 h 86"/>
              <a:gd name="T84" fmla="*/ 85583 w 67"/>
              <a:gd name="T85" fmla="*/ 42641 h 86"/>
              <a:gd name="T86" fmla="*/ 73357 w 67"/>
              <a:gd name="T87" fmla="*/ 42641 h 86"/>
              <a:gd name="T88" fmla="*/ 73357 w 67"/>
              <a:gd name="T89" fmla="*/ 149243 h 86"/>
              <a:gd name="T90" fmla="*/ 48904 w 67"/>
              <a:gd name="T91" fmla="*/ 155335 h 86"/>
              <a:gd name="T92" fmla="*/ 36678 w 67"/>
              <a:gd name="T93" fmla="*/ 134014 h 86"/>
              <a:gd name="T94" fmla="*/ 24452 w 67"/>
              <a:gd name="T95" fmla="*/ 140106 h 86"/>
              <a:gd name="T96" fmla="*/ 39735 w 67"/>
              <a:gd name="T97" fmla="*/ 167518 h 86"/>
              <a:gd name="T98" fmla="*/ 39735 w 67"/>
              <a:gd name="T99" fmla="*/ 167518 h 86"/>
              <a:gd name="T100" fmla="*/ 67243 w 67"/>
              <a:gd name="T101" fmla="*/ 213205 h 86"/>
              <a:gd name="T102" fmla="*/ 79470 w 67"/>
              <a:gd name="T103" fmla="*/ 225388 h 86"/>
              <a:gd name="T104" fmla="*/ 116148 w 67"/>
              <a:gd name="T105" fmla="*/ 243662 h 86"/>
              <a:gd name="T106" fmla="*/ 158939 w 67"/>
              <a:gd name="T107" fmla="*/ 231479 h 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7"/>
              <a:gd name="T163" fmla="*/ 0 h 86"/>
              <a:gd name="T164" fmla="*/ 67 w 67"/>
              <a:gd name="T165" fmla="*/ 86 h 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1"/>
          </a:solidFill>
          <a:ln>
            <a:noFill/>
          </a:ln>
        </p:spPr>
        <p:txBody>
          <a:bodyPr/>
          <a:lstStyle/>
          <a:p>
            <a:endParaRPr lang="zh-CN" altLang="en-US">
              <a:solidFill>
                <a:schemeClr val="bg1"/>
              </a:solidFill>
            </a:endParaRPr>
          </a:p>
        </p:txBody>
      </p:sp>
      <p:sp>
        <p:nvSpPr>
          <p:cNvPr id="38" name="Freeform 32"/>
          <p:cNvSpPr>
            <a:spLocks noEditPoints="1"/>
          </p:cNvSpPr>
          <p:nvPr/>
        </p:nvSpPr>
        <p:spPr bwMode="auto">
          <a:xfrm>
            <a:off x="5443059" y="3649142"/>
            <a:ext cx="317824" cy="298364"/>
          </a:xfrm>
          <a:custGeom>
            <a:avLst/>
            <a:gdLst>
              <a:gd name="T0" fmla="*/ 115166 w 77"/>
              <a:gd name="T1" fmla="*/ 54769 h 72"/>
              <a:gd name="T2" fmla="*/ 118197 w 77"/>
              <a:gd name="T3" fmla="*/ 124751 h 72"/>
              <a:gd name="T4" fmla="*/ 124258 w 77"/>
              <a:gd name="T5" fmla="*/ 39555 h 72"/>
              <a:gd name="T6" fmla="*/ 115166 w 77"/>
              <a:gd name="T7" fmla="*/ 36512 h 72"/>
              <a:gd name="T8" fmla="*/ 96982 w 77"/>
              <a:gd name="T9" fmla="*/ 66940 h 72"/>
              <a:gd name="T10" fmla="*/ 224271 w 77"/>
              <a:gd name="T11" fmla="*/ 27384 h 72"/>
              <a:gd name="T12" fmla="*/ 200025 w 77"/>
              <a:gd name="T13" fmla="*/ 27384 h 72"/>
              <a:gd name="T14" fmla="*/ 190933 w 77"/>
              <a:gd name="T15" fmla="*/ 0 h 72"/>
              <a:gd name="T16" fmla="*/ 33338 w 77"/>
              <a:gd name="T17" fmla="*/ 9128 h 72"/>
              <a:gd name="T18" fmla="*/ 9092 w 77"/>
              <a:gd name="T19" fmla="*/ 27384 h 72"/>
              <a:gd name="T20" fmla="*/ 0 w 77"/>
              <a:gd name="T21" fmla="*/ 88239 h 72"/>
              <a:gd name="T22" fmla="*/ 15153 w 77"/>
              <a:gd name="T23" fmla="*/ 124751 h 72"/>
              <a:gd name="T24" fmla="*/ 109105 w 77"/>
              <a:gd name="T25" fmla="*/ 179520 h 72"/>
              <a:gd name="T26" fmla="*/ 69706 w 77"/>
              <a:gd name="T27" fmla="*/ 200819 h 72"/>
              <a:gd name="T28" fmla="*/ 69706 w 77"/>
              <a:gd name="T29" fmla="*/ 219075 h 72"/>
              <a:gd name="T30" fmla="*/ 172749 w 77"/>
              <a:gd name="T31" fmla="*/ 209947 h 72"/>
              <a:gd name="T32" fmla="*/ 124258 w 77"/>
              <a:gd name="T33" fmla="*/ 200819 h 72"/>
              <a:gd name="T34" fmla="*/ 187903 w 77"/>
              <a:gd name="T35" fmla="*/ 139965 h 72"/>
              <a:gd name="T36" fmla="*/ 218210 w 77"/>
              <a:gd name="T37" fmla="*/ 124751 h 72"/>
              <a:gd name="T38" fmla="*/ 233363 w 77"/>
              <a:gd name="T39" fmla="*/ 36512 h 72"/>
              <a:gd name="T40" fmla="*/ 27276 w 77"/>
              <a:gd name="T41" fmla="*/ 112580 h 72"/>
              <a:gd name="T42" fmla="*/ 27276 w 77"/>
              <a:gd name="T43" fmla="*/ 112580 h 72"/>
              <a:gd name="T44" fmla="*/ 18184 w 77"/>
              <a:gd name="T45" fmla="*/ 45641 h 72"/>
              <a:gd name="T46" fmla="*/ 33338 w 77"/>
              <a:gd name="T47" fmla="*/ 97367 h 72"/>
              <a:gd name="T48" fmla="*/ 27276 w 77"/>
              <a:gd name="T49" fmla="*/ 112580 h 72"/>
              <a:gd name="T50" fmla="*/ 181841 w 77"/>
              <a:gd name="T51" fmla="*/ 94324 h 72"/>
              <a:gd name="T52" fmla="*/ 175780 w 77"/>
              <a:gd name="T53" fmla="*/ 124751 h 72"/>
              <a:gd name="T54" fmla="*/ 115166 w 77"/>
              <a:gd name="T55" fmla="*/ 161264 h 72"/>
              <a:gd name="T56" fmla="*/ 57583 w 77"/>
              <a:gd name="T57" fmla="*/ 124751 h 72"/>
              <a:gd name="T58" fmla="*/ 51522 w 77"/>
              <a:gd name="T59" fmla="*/ 18256 h 72"/>
              <a:gd name="T60" fmla="*/ 181841 w 77"/>
              <a:gd name="T61" fmla="*/ 94324 h 72"/>
              <a:gd name="T62" fmla="*/ 215179 w 77"/>
              <a:gd name="T63" fmla="*/ 88239 h 72"/>
              <a:gd name="T64" fmla="*/ 206087 w 77"/>
              <a:gd name="T65" fmla="*/ 112580 h 72"/>
              <a:gd name="T66" fmla="*/ 200025 w 77"/>
              <a:gd name="T67" fmla="*/ 97367 h 72"/>
              <a:gd name="T68" fmla="*/ 200025 w 77"/>
              <a:gd name="T69" fmla="*/ 94324 h 72"/>
              <a:gd name="T70" fmla="*/ 215179 w 77"/>
              <a:gd name="T71" fmla="*/ 45641 h 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7"/>
              <a:gd name="T109" fmla="*/ 0 h 72"/>
              <a:gd name="T110" fmla="*/ 77 w 77"/>
              <a:gd name="T111" fmla="*/ 72 h 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7" h="72">
                <a:moveTo>
                  <a:pt x="35" y="22"/>
                </a:moveTo>
                <a:cubicBezTo>
                  <a:pt x="38" y="18"/>
                  <a:pt x="38" y="18"/>
                  <a:pt x="38" y="18"/>
                </a:cubicBezTo>
                <a:cubicBezTo>
                  <a:pt x="38" y="40"/>
                  <a:pt x="38" y="40"/>
                  <a:pt x="38" y="40"/>
                </a:cubicBezTo>
                <a:cubicBezTo>
                  <a:pt x="38" y="41"/>
                  <a:pt x="38" y="41"/>
                  <a:pt x="39" y="41"/>
                </a:cubicBezTo>
                <a:cubicBezTo>
                  <a:pt x="40" y="41"/>
                  <a:pt x="41" y="41"/>
                  <a:pt x="41" y="40"/>
                </a:cubicBezTo>
                <a:cubicBezTo>
                  <a:pt x="41" y="13"/>
                  <a:pt x="41" y="13"/>
                  <a:pt x="41" y="13"/>
                </a:cubicBezTo>
                <a:cubicBezTo>
                  <a:pt x="41" y="12"/>
                  <a:pt x="40" y="11"/>
                  <a:pt x="39" y="11"/>
                </a:cubicBezTo>
                <a:cubicBezTo>
                  <a:pt x="39" y="11"/>
                  <a:pt x="38" y="12"/>
                  <a:pt x="38" y="12"/>
                </a:cubicBezTo>
                <a:cubicBezTo>
                  <a:pt x="32" y="19"/>
                  <a:pt x="32" y="19"/>
                  <a:pt x="32" y="19"/>
                </a:cubicBezTo>
                <a:cubicBezTo>
                  <a:pt x="32" y="20"/>
                  <a:pt x="32" y="21"/>
                  <a:pt x="32" y="22"/>
                </a:cubicBezTo>
                <a:cubicBezTo>
                  <a:pt x="33" y="23"/>
                  <a:pt x="34" y="22"/>
                  <a:pt x="35" y="22"/>
                </a:cubicBezTo>
                <a:close/>
                <a:moveTo>
                  <a:pt x="74" y="9"/>
                </a:moveTo>
                <a:cubicBezTo>
                  <a:pt x="74" y="9"/>
                  <a:pt x="74" y="9"/>
                  <a:pt x="74" y="9"/>
                </a:cubicBezTo>
                <a:cubicBezTo>
                  <a:pt x="66" y="9"/>
                  <a:pt x="66" y="9"/>
                  <a:pt x="66" y="9"/>
                </a:cubicBezTo>
                <a:cubicBezTo>
                  <a:pt x="66" y="3"/>
                  <a:pt x="66" y="3"/>
                  <a:pt x="66" y="3"/>
                </a:cubicBezTo>
                <a:cubicBezTo>
                  <a:pt x="66" y="1"/>
                  <a:pt x="65" y="0"/>
                  <a:pt x="63" y="0"/>
                </a:cubicBezTo>
                <a:cubicBezTo>
                  <a:pt x="14" y="0"/>
                  <a:pt x="14" y="0"/>
                  <a:pt x="14" y="0"/>
                </a:cubicBezTo>
                <a:cubicBezTo>
                  <a:pt x="12" y="0"/>
                  <a:pt x="11" y="1"/>
                  <a:pt x="11" y="3"/>
                </a:cubicBezTo>
                <a:cubicBezTo>
                  <a:pt x="11" y="9"/>
                  <a:pt x="11" y="9"/>
                  <a:pt x="11" y="9"/>
                </a:cubicBezTo>
                <a:cubicBezTo>
                  <a:pt x="3" y="9"/>
                  <a:pt x="3" y="9"/>
                  <a:pt x="3" y="9"/>
                </a:cubicBezTo>
                <a:cubicBezTo>
                  <a:pt x="1" y="9"/>
                  <a:pt x="0" y="11"/>
                  <a:pt x="0" y="12"/>
                </a:cubicBezTo>
                <a:cubicBezTo>
                  <a:pt x="0" y="29"/>
                  <a:pt x="0" y="29"/>
                  <a:pt x="0" y="29"/>
                </a:cubicBezTo>
                <a:cubicBezTo>
                  <a:pt x="0" y="33"/>
                  <a:pt x="2" y="38"/>
                  <a:pt x="5" y="41"/>
                </a:cubicBezTo>
                <a:cubicBezTo>
                  <a:pt x="5" y="41"/>
                  <a:pt x="5" y="41"/>
                  <a:pt x="5" y="41"/>
                </a:cubicBezTo>
                <a:cubicBezTo>
                  <a:pt x="8" y="44"/>
                  <a:pt x="11" y="46"/>
                  <a:pt x="15" y="46"/>
                </a:cubicBezTo>
                <a:cubicBezTo>
                  <a:pt x="20" y="53"/>
                  <a:pt x="27" y="58"/>
                  <a:pt x="36" y="59"/>
                </a:cubicBezTo>
                <a:cubicBezTo>
                  <a:pt x="36" y="66"/>
                  <a:pt x="36" y="66"/>
                  <a:pt x="36" y="66"/>
                </a:cubicBezTo>
                <a:cubicBezTo>
                  <a:pt x="23" y="66"/>
                  <a:pt x="23" y="66"/>
                  <a:pt x="23" y="66"/>
                </a:cubicBezTo>
                <a:cubicBezTo>
                  <a:pt x="21" y="66"/>
                  <a:pt x="20" y="67"/>
                  <a:pt x="20" y="69"/>
                </a:cubicBezTo>
                <a:cubicBezTo>
                  <a:pt x="20" y="71"/>
                  <a:pt x="21" y="72"/>
                  <a:pt x="23" y="72"/>
                </a:cubicBezTo>
                <a:cubicBezTo>
                  <a:pt x="54" y="72"/>
                  <a:pt x="54" y="72"/>
                  <a:pt x="54" y="72"/>
                </a:cubicBezTo>
                <a:cubicBezTo>
                  <a:pt x="56" y="72"/>
                  <a:pt x="57" y="71"/>
                  <a:pt x="57" y="69"/>
                </a:cubicBezTo>
                <a:cubicBezTo>
                  <a:pt x="57" y="67"/>
                  <a:pt x="56" y="66"/>
                  <a:pt x="54" y="66"/>
                </a:cubicBezTo>
                <a:cubicBezTo>
                  <a:pt x="41" y="66"/>
                  <a:pt x="41" y="66"/>
                  <a:pt x="41" y="66"/>
                </a:cubicBezTo>
                <a:cubicBezTo>
                  <a:pt x="41" y="59"/>
                  <a:pt x="41" y="59"/>
                  <a:pt x="41" y="59"/>
                </a:cubicBezTo>
                <a:cubicBezTo>
                  <a:pt x="50" y="58"/>
                  <a:pt x="57" y="53"/>
                  <a:pt x="62" y="46"/>
                </a:cubicBezTo>
                <a:cubicBezTo>
                  <a:pt x="66" y="46"/>
                  <a:pt x="69" y="44"/>
                  <a:pt x="72" y="41"/>
                </a:cubicBezTo>
                <a:cubicBezTo>
                  <a:pt x="72" y="41"/>
                  <a:pt x="72" y="41"/>
                  <a:pt x="72" y="41"/>
                </a:cubicBezTo>
                <a:cubicBezTo>
                  <a:pt x="75" y="38"/>
                  <a:pt x="77" y="33"/>
                  <a:pt x="77" y="29"/>
                </a:cubicBezTo>
                <a:cubicBezTo>
                  <a:pt x="77" y="12"/>
                  <a:pt x="77" y="12"/>
                  <a:pt x="77" y="12"/>
                </a:cubicBezTo>
                <a:cubicBezTo>
                  <a:pt x="77" y="11"/>
                  <a:pt x="76" y="9"/>
                  <a:pt x="74" y="9"/>
                </a:cubicBezTo>
                <a:close/>
                <a:moveTo>
                  <a:pt x="9" y="37"/>
                </a:moveTo>
                <a:cubicBezTo>
                  <a:pt x="9" y="37"/>
                  <a:pt x="9" y="37"/>
                  <a:pt x="9" y="37"/>
                </a:cubicBezTo>
                <a:cubicBezTo>
                  <a:pt x="9" y="37"/>
                  <a:pt x="9" y="37"/>
                  <a:pt x="9" y="37"/>
                </a:cubicBezTo>
                <a:cubicBezTo>
                  <a:pt x="7" y="35"/>
                  <a:pt x="6" y="32"/>
                  <a:pt x="6" y="29"/>
                </a:cubicBezTo>
                <a:cubicBezTo>
                  <a:pt x="6" y="15"/>
                  <a:pt x="6" y="15"/>
                  <a:pt x="6" y="15"/>
                </a:cubicBezTo>
                <a:cubicBezTo>
                  <a:pt x="11" y="15"/>
                  <a:pt x="11" y="15"/>
                  <a:pt x="11" y="15"/>
                </a:cubicBezTo>
                <a:cubicBezTo>
                  <a:pt x="11" y="32"/>
                  <a:pt x="11" y="32"/>
                  <a:pt x="11" y="32"/>
                </a:cubicBezTo>
                <a:cubicBezTo>
                  <a:pt x="11" y="34"/>
                  <a:pt x="11" y="36"/>
                  <a:pt x="12" y="39"/>
                </a:cubicBezTo>
                <a:cubicBezTo>
                  <a:pt x="11" y="38"/>
                  <a:pt x="10" y="38"/>
                  <a:pt x="9" y="37"/>
                </a:cubicBezTo>
                <a:close/>
                <a:moveTo>
                  <a:pt x="60" y="31"/>
                </a:moveTo>
                <a:cubicBezTo>
                  <a:pt x="60" y="31"/>
                  <a:pt x="60" y="31"/>
                  <a:pt x="60" y="31"/>
                </a:cubicBezTo>
                <a:cubicBezTo>
                  <a:pt x="60" y="32"/>
                  <a:pt x="60" y="32"/>
                  <a:pt x="60" y="32"/>
                </a:cubicBezTo>
                <a:cubicBezTo>
                  <a:pt x="60" y="35"/>
                  <a:pt x="59" y="38"/>
                  <a:pt x="58" y="41"/>
                </a:cubicBezTo>
                <a:cubicBezTo>
                  <a:pt x="58" y="41"/>
                  <a:pt x="58" y="41"/>
                  <a:pt x="58" y="41"/>
                </a:cubicBezTo>
                <a:cubicBezTo>
                  <a:pt x="54" y="48"/>
                  <a:pt x="47" y="53"/>
                  <a:pt x="38" y="53"/>
                </a:cubicBezTo>
                <a:cubicBezTo>
                  <a:pt x="30" y="53"/>
                  <a:pt x="23" y="48"/>
                  <a:pt x="19" y="41"/>
                </a:cubicBezTo>
                <a:cubicBezTo>
                  <a:pt x="19" y="41"/>
                  <a:pt x="19" y="41"/>
                  <a:pt x="19" y="41"/>
                </a:cubicBezTo>
                <a:cubicBezTo>
                  <a:pt x="18" y="38"/>
                  <a:pt x="17" y="35"/>
                  <a:pt x="17" y="31"/>
                </a:cubicBezTo>
                <a:cubicBezTo>
                  <a:pt x="17" y="6"/>
                  <a:pt x="17" y="6"/>
                  <a:pt x="17" y="6"/>
                </a:cubicBezTo>
                <a:cubicBezTo>
                  <a:pt x="60" y="6"/>
                  <a:pt x="60" y="6"/>
                  <a:pt x="60" y="6"/>
                </a:cubicBezTo>
                <a:cubicBezTo>
                  <a:pt x="60" y="31"/>
                  <a:pt x="60" y="31"/>
                  <a:pt x="60" y="31"/>
                </a:cubicBezTo>
                <a:close/>
                <a:moveTo>
                  <a:pt x="71" y="29"/>
                </a:moveTo>
                <a:cubicBezTo>
                  <a:pt x="71" y="29"/>
                  <a:pt x="71" y="29"/>
                  <a:pt x="71" y="29"/>
                </a:cubicBezTo>
                <a:cubicBezTo>
                  <a:pt x="71" y="32"/>
                  <a:pt x="70" y="35"/>
                  <a:pt x="68" y="37"/>
                </a:cubicBezTo>
                <a:cubicBezTo>
                  <a:pt x="68" y="37"/>
                  <a:pt x="68" y="37"/>
                  <a:pt x="68" y="37"/>
                </a:cubicBezTo>
                <a:cubicBezTo>
                  <a:pt x="67" y="38"/>
                  <a:pt x="66" y="38"/>
                  <a:pt x="65" y="39"/>
                </a:cubicBezTo>
                <a:cubicBezTo>
                  <a:pt x="66" y="36"/>
                  <a:pt x="66" y="34"/>
                  <a:pt x="66" y="32"/>
                </a:cubicBezTo>
                <a:cubicBezTo>
                  <a:pt x="66" y="31"/>
                  <a:pt x="66" y="31"/>
                  <a:pt x="66" y="31"/>
                </a:cubicBezTo>
                <a:cubicBezTo>
                  <a:pt x="66" y="31"/>
                  <a:pt x="66" y="31"/>
                  <a:pt x="66" y="31"/>
                </a:cubicBezTo>
                <a:cubicBezTo>
                  <a:pt x="66" y="15"/>
                  <a:pt x="66" y="15"/>
                  <a:pt x="66" y="15"/>
                </a:cubicBezTo>
                <a:cubicBezTo>
                  <a:pt x="71" y="15"/>
                  <a:pt x="71" y="15"/>
                  <a:pt x="71" y="15"/>
                </a:cubicBezTo>
                <a:cubicBezTo>
                  <a:pt x="71" y="29"/>
                  <a:pt x="71" y="29"/>
                  <a:pt x="71" y="29"/>
                </a:cubicBezTo>
                <a:close/>
              </a:path>
            </a:pathLst>
          </a:custGeom>
          <a:solidFill>
            <a:schemeClr val="accent1"/>
          </a:solidFill>
          <a:ln>
            <a:noFill/>
          </a:ln>
        </p:spPr>
        <p:txBody>
          <a:bodyPr/>
          <a:lstStyle/>
          <a:p>
            <a:endParaRPr lang="zh-CN" altLang="en-US">
              <a:solidFill>
                <a:schemeClr val="bg1"/>
              </a:solidFill>
            </a:endParaRPr>
          </a:p>
        </p:txBody>
      </p:sp>
      <p:sp>
        <p:nvSpPr>
          <p:cNvPr id="39" name="Freeform 33"/>
          <p:cNvSpPr>
            <a:spLocks noEditPoints="1"/>
          </p:cNvSpPr>
          <p:nvPr/>
        </p:nvSpPr>
        <p:spPr bwMode="auto">
          <a:xfrm>
            <a:off x="4454997" y="3636169"/>
            <a:ext cx="317822" cy="324308"/>
          </a:xfrm>
          <a:custGeom>
            <a:avLst/>
            <a:gdLst>
              <a:gd name="T0" fmla="*/ 200025 w 77"/>
              <a:gd name="T1" fmla="*/ 36635 h 78"/>
              <a:gd name="T2" fmla="*/ 200025 w 77"/>
              <a:gd name="T3" fmla="*/ 201490 h 78"/>
              <a:gd name="T4" fmla="*/ 33337 w 77"/>
              <a:gd name="T5" fmla="*/ 201490 h 78"/>
              <a:gd name="T6" fmla="*/ 33337 w 77"/>
              <a:gd name="T7" fmla="*/ 36635 h 78"/>
              <a:gd name="T8" fmla="*/ 112135 w 77"/>
              <a:gd name="T9" fmla="*/ 219808 h 78"/>
              <a:gd name="T10" fmla="*/ 112135 w 77"/>
              <a:gd name="T11" fmla="*/ 180120 h 78"/>
              <a:gd name="T12" fmla="*/ 75767 w 77"/>
              <a:gd name="T13" fmla="*/ 189279 h 78"/>
              <a:gd name="T14" fmla="*/ 100012 w 77"/>
              <a:gd name="T15" fmla="*/ 216755 h 78"/>
              <a:gd name="T16" fmla="*/ 187902 w 77"/>
              <a:gd name="T17" fmla="*/ 48846 h 78"/>
              <a:gd name="T18" fmla="*/ 184871 w 77"/>
              <a:gd name="T19" fmla="*/ 45793 h 78"/>
              <a:gd name="T20" fmla="*/ 181840 w 77"/>
              <a:gd name="T21" fmla="*/ 112957 h 78"/>
              <a:gd name="T22" fmla="*/ 187902 w 77"/>
              <a:gd name="T23" fmla="*/ 48846 h 78"/>
              <a:gd name="T24" fmla="*/ 175779 w 77"/>
              <a:gd name="T25" fmla="*/ 39687 h 78"/>
              <a:gd name="T26" fmla="*/ 163656 w 77"/>
              <a:gd name="T27" fmla="*/ 39687 h 78"/>
              <a:gd name="T28" fmla="*/ 175779 w 77"/>
              <a:gd name="T29" fmla="*/ 39687 h 78"/>
              <a:gd name="T30" fmla="*/ 133350 w 77"/>
              <a:gd name="T31" fmla="*/ 21370 h 78"/>
              <a:gd name="T32" fmla="*/ 121227 w 77"/>
              <a:gd name="T33" fmla="*/ 58005 h 78"/>
              <a:gd name="T34" fmla="*/ 157595 w 77"/>
              <a:gd name="T35" fmla="*/ 48846 h 78"/>
              <a:gd name="T36" fmla="*/ 133350 w 77"/>
              <a:gd name="T37" fmla="*/ 21370 h 78"/>
              <a:gd name="T38" fmla="*/ 112135 w 77"/>
              <a:gd name="T39" fmla="*/ 18317 h 78"/>
              <a:gd name="T40" fmla="*/ 78798 w 77"/>
              <a:gd name="T41" fmla="*/ 42740 h 78"/>
              <a:gd name="T42" fmla="*/ 81828 w 77"/>
              <a:gd name="T43" fmla="*/ 51899 h 78"/>
              <a:gd name="T44" fmla="*/ 112135 w 77"/>
              <a:gd name="T45" fmla="*/ 18317 h 78"/>
              <a:gd name="T46" fmla="*/ 78798 w 77"/>
              <a:gd name="T47" fmla="*/ 27476 h 78"/>
              <a:gd name="T48" fmla="*/ 66675 w 77"/>
              <a:gd name="T49" fmla="*/ 45793 h 78"/>
              <a:gd name="T50" fmla="*/ 78798 w 77"/>
              <a:gd name="T51" fmla="*/ 27476 h 78"/>
              <a:gd name="T52" fmla="*/ 48491 w 77"/>
              <a:gd name="T53" fmla="*/ 45793 h 78"/>
              <a:gd name="T54" fmla="*/ 18184 w 77"/>
              <a:gd name="T55" fmla="*/ 112957 h 78"/>
              <a:gd name="T56" fmla="*/ 63644 w 77"/>
              <a:gd name="T57" fmla="*/ 54952 h 78"/>
              <a:gd name="T58" fmla="*/ 18184 w 77"/>
              <a:gd name="T59" fmla="*/ 125168 h 78"/>
              <a:gd name="T60" fmla="*/ 45460 w 77"/>
              <a:gd name="T61" fmla="*/ 189279 h 78"/>
              <a:gd name="T62" fmla="*/ 63644 w 77"/>
              <a:gd name="T63" fmla="*/ 183173 h 78"/>
              <a:gd name="T64" fmla="*/ 18184 w 77"/>
              <a:gd name="T65" fmla="*/ 125168 h 78"/>
              <a:gd name="T66" fmla="*/ 57583 w 77"/>
              <a:gd name="T67" fmla="*/ 198438 h 78"/>
              <a:gd name="T68" fmla="*/ 69706 w 77"/>
              <a:gd name="T69" fmla="*/ 198438 h 78"/>
              <a:gd name="T70" fmla="*/ 57583 w 77"/>
              <a:gd name="T71" fmla="*/ 198438 h 78"/>
              <a:gd name="T72" fmla="*/ 121227 w 77"/>
              <a:gd name="T73" fmla="*/ 219808 h 78"/>
              <a:gd name="T74" fmla="*/ 154564 w 77"/>
              <a:gd name="T75" fmla="*/ 192332 h 78"/>
              <a:gd name="T76" fmla="*/ 151534 w 77"/>
              <a:gd name="T77" fmla="*/ 186226 h 78"/>
              <a:gd name="T78" fmla="*/ 121227 w 77"/>
              <a:gd name="T79" fmla="*/ 219808 h 78"/>
              <a:gd name="T80" fmla="*/ 154564 w 77"/>
              <a:gd name="T81" fmla="*/ 210649 h 78"/>
              <a:gd name="T82" fmla="*/ 166687 w 77"/>
              <a:gd name="T83" fmla="*/ 192332 h 78"/>
              <a:gd name="T84" fmla="*/ 154564 w 77"/>
              <a:gd name="T85" fmla="*/ 210649 h 78"/>
              <a:gd name="T86" fmla="*/ 184871 w 77"/>
              <a:gd name="T87" fmla="*/ 192332 h 78"/>
              <a:gd name="T88" fmla="*/ 215178 w 77"/>
              <a:gd name="T89" fmla="*/ 125168 h 78"/>
              <a:gd name="T90" fmla="*/ 169718 w 77"/>
              <a:gd name="T91" fmla="*/ 183173 h 78"/>
              <a:gd name="T92" fmla="*/ 160626 w 77"/>
              <a:gd name="T93" fmla="*/ 58005 h 78"/>
              <a:gd name="T94" fmla="*/ 157595 w 77"/>
              <a:gd name="T95" fmla="*/ 61058 h 78"/>
              <a:gd name="T96" fmla="*/ 121227 w 77"/>
              <a:gd name="T97" fmla="*/ 112957 h 78"/>
              <a:gd name="T98" fmla="*/ 160626 w 77"/>
              <a:gd name="T99" fmla="*/ 58005 h 78"/>
              <a:gd name="T100" fmla="*/ 112135 w 77"/>
              <a:gd name="T101" fmla="*/ 67163 h 78"/>
              <a:gd name="T102" fmla="*/ 72736 w 77"/>
              <a:gd name="T103" fmla="*/ 58005 h 78"/>
              <a:gd name="T104" fmla="*/ 112135 w 77"/>
              <a:gd name="T105" fmla="*/ 112957 h 78"/>
              <a:gd name="T106" fmla="*/ 112135 w 77"/>
              <a:gd name="T107" fmla="*/ 170962 h 78"/>
              <a:gd name="T108" fmla="*/ 112135 w 77"/>
              <a:gd name="T109" fmla="*/ 125168 h 78"/>
              <a:gd name="T110" fmla="*/ 72736 w 77"/>
              <a:gd name="T111" fmla="*/ 177067 h 78"/>
              <a:gd name="T112" fmla="*/ 112135 w 77"/>
              <a:gd name="T113" fmla="*/ 170962 h 78"/>
              <a:gd name="T114" fmla="*/ 121227 w 77"/>
              <a:gd name="T115" fmla="*/ 170962 h 78"/>
              <a:gd name="T116" fmla="*/ 160626 w 77"/>
              <a:gd name="T117" fmla="*/ 177067 h 78"/>
              <a:gd name="T118" fmla="*/ 121227 w 77"/>
              <a:gd name="T119" fmla="*/ 125168 h 7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7"/>
              <a:gd name="T181" fmla="*/ 0 h 78"/>
              <a:gd name="T182" fmla="*/ 77 w 77"/>
              <a:gd name="T183" fmla="*/ 78 h 7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accent1"/>
          </a:solidFill>
          <a:ln>
            <a:noFill/>
          </a:ln>
        </p:spPr>
        <p:txBody>
          <a:bodyPr/>
          <a:lstStyle/>
          <a:p>
            <a:endParaRPr lang="zh-CN" altLang="en-US">
              <a:solidFill>
                <a:schemeClr val="bg1"/>
              </a:solidFill>
            </a:endParaRPr>
          </a:p>
        </p:txBody>
      </p:sp>
      <p:sp>
        <p:nvSpPr>
          <p:cNvPr id="40" name="KSO_Shape"/>
          <p:cNvSpPr/>
          <p:nvPr/>
        </p:nvSpPr>
        <p:spPr bwMode="auto">
          <a:xfrm>
            <a:off x="6358124" y="3642838"/>
            <a:ext cx="465975" cy="317640"/>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41" name="连接符: 肘形 40"/>
          <p:cNvCxnSpPr/>
          <p:nvPr/>
        </p:nvCxnSpPr>
        <p:spPr>
          <a:xfrm rot="10800000" flipV="1">
            <a:off x="3217523" y="2258934"/>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2" name="连接符: 肘形 41"/>
          <p:cNvCxnSpPr/>
          <p:nvPr/>
        </p:nvCxnSpPr>
        <p:spPr>
          <a:xfrm rot="10800000" flipH="1" flipV="1">
            <a:off x="6545175" y="2258934"/>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3" name="连接符: 肘形 42"/>
          <p:cNvCxnSpPr/>
          <p:nvPr/>
        </p:nvCxnSpPr>
        <p:spPr>
          <a:xfrm rot="10800000" flipH="1" flipV="1">
            <a:off x="7560120" y="5319467"/>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4" name="连接符: 肘形 43"/>
          <p:cNvCxnSpPr/>
          <p:nvPr/>
        </p:nvCxnSpPr>
        <p:spPr>
          <a:xfrm rot="10800000" flipV="1">
            <a:off x="4206549" y="5319467"/>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621878" y="208685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8119688" y="208685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矩形 46"/>
          <p:cNvSpPr/>
          <p:nvPr/>
        </p:nvSpPr>
        <p:spPr>
          <a:xfrm>
            <a:off x="9107751" y="495288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矩形 47"/>
          <p:cNvSpPr/>
          <p:nvPr/>
        </p:nvSpPr>
        <p:spPr>
          <a:xfrm>
            <a:off x="1542338" y="495288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3" name="椭圆 12"/>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14" name="矩形 13"/>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4365316"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17" name="矩形 16"/>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9" name="椭圆 18"/>
          <p:cNvSpPr/>
          <p:nvPr/>
        </p:nvSpPr>
        <p:spPr>
          <a:xfrm>
            <a:off x="7192922"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0" name="矩形 19"/>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2" name="椭圆 21"/>
          <p:cNvSpPr/>
          <p:nvPr/>
        </p:nvSpPr>
        <p:spPr>
          <a:xfrm>
            <a:off x="10020528"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23" name="矩形 22"/>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形状 16"/>
          <p:cNvSpPr/>
          <p:nvPr/>
        </p:nvSpPr>
        <p:spPr>
          <a:xfrm rot="3548392" flipV="1">
            <a:off x="1004187" y="2694904"/>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3" name="矩形 22"/>
          <p:cNvSpPr/>
          <p:nvPr/>
        </p:nvSpPr>
        <p:spPr>
          <a:xfrm rot="19520441">
            <a:off x="1158700" y="3970776"/>
            <a:ext cx="2879677" cy="1838107"/>
          </a:xfrm>
          <a:prstGeom prst="rect">
            <a:avLst/>
          </a:prstGeom>
          <a:ln>
            <a:solidFill>
              <a:srgbClr val="FFFFFF"/>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rot="19520441">
            <a:off x="1776693" y="4088317"/>
            <a:ext cx="2879677" cy="1838107"/>
          </a:xfrm>
          <a:prstGeom prst="rect">
            <a:avLst/>
          </a:prstGeom>
          <a:solidFill>
            <a:schemeClr val="accent1"/>
          </a:solidFill>
          <a:ln>
            <a:solidFill>
              <a:srgbClr val="FFFFFF"/>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rot="19520441">
            <a:off x="2394686" y="4205859"/>
            <a:ext cx="2879677" cy="1838107"/>
          </a:xfrm>
          <a:prstGeom prst="rect">
            <a:avLst/>
          </a:prstGeom>
          <a:solidFill>
            <a:schemeClr val="accent1"/>
          </a:solidFill>
          <a:ln>
            <a:solidFill>
              <a:srgbClr val="FFFFFF"/>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KSO_Shape"/>
          <p:cNvSpPr/>
          <p:nvPr/>
        </p:nvSpPr>
        <p:spPr bwMode="auto">
          <a:xfrm rot="19439214">
            <a:off x="3178391" y="4623464"/>
            <a:ext cx="1312266" cy="995134"/>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rgbClr val="FFFFFF"/>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30" name="矩形 29"/>
          <p:cNvSpPr/>
          <p:nvPr/>
        </p:nvSpPr>
        <p:spPr>
          <a:xfrm>
            <a:off x="6917501" y="1494035"/>
            <a:ext cx="4260017" cy="5213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椭圆 30"/>
          <p:cNvSpPr/>
          <p:nvPr/>
        </p:nvSpPr>
        <p:spPr>
          <a:xfrm>
            <a:off x="723430" y="1739697"/>
            <a:ext cx="3223799" cy="1287669"/>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4C4D4D"/>
                </a:solidFill>
                <a:latin typeface="+mn-ea"/>
              </a:rPr>
              <a:t>请输入您的小标题</a:t>
            </a:r>
            <a:endParaRPr lang="zh-CN" altLang="zh-CN" dirty="0">
              <a:solidFill>
                <a:srgbClr val="4C4D4D"/>
              </a:solidFill>
              <a:latin typeface="+mn-ea"/>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请输入第一章大标题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4" name="组合 13"/>
          <p:cNvGrpSpPr/>
          <p:nvPr/>
        </p:nvGrpSpPr>
        <p:grpSpPr>
          <a:xfrm rot="1181113">
            <a:off x="716925" y="3690990"/>
            <a:ext cx="4253805" cy="291304"/>
            <a:chOff x="3157239" y="3969697"/>
            <a:chExt cx="1888573" cy="129331"/>
          </a:xfrm>
        </p:grpSpPr>
        <p:sp>
          <p:nvSpPr>
            <p:cNvPr id="15"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20"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1" name="Freeform 46"/>
          <p:cNvSpPr/>
          <p:nvPr/>
        </p:nvSpPr>
        <p:spPr bwMode="auto">
          <a:xfrm>
            <a:off x="4138424" y="3546092"/>
            <a:ext cx="283463" cy="290550"/>
          </a:xfrm>
          <a:custGeom>
            <a:avLst/>
            <a:gdLst>
              <a:gd name="T0" fmla="*/ 56 w 60"/>
              <a:gd name="T1" fmla="*/ 26 h 61"/>
              <a:gd name="T2" fmla="*/ 50 w 60"/>
              <a:gd name="T3" fmla="*/ 26 h 61"/>
              <a:gd name="T4" fmla="*/ 35 w 60"/>
              <a:gd name="T5" fmla="*/ 10 h 61"/>
              <a:gd name="T6" fmla="*/ 35 w 60"/>
              <a:gd name="T7" fmla="*/ 5 h 61"/>
              <a:gd name="T8" fmla="*/ 30 w 60"/>
              <a:gd name="T9" fmla="*/ 0 h 61"/>
              <a:gd name="T10" fmla="*/ 26 w 60"/>
              <a:gd name="T11" fmla="*/ 5 h 61"/>
              <a:gd name="T12" fmla="*/ 26 w 60"/>
              <a:gd name="T13" fmla="*/ 10 h 61"/>
              <a:gd name="T14" fmla="*/ 10 w 60"/>
              <a:gd name="T15" fmla="*/ 26 h 61"/>
              <a:gd name="T16" fmla="*/ 4 w 60"/>
              <a:gd name="T17" fmla="*/ 26 h 61"/>
              <a:gd name="T18" fmla="*/ 0 w 60"/>
              <a:gd name="T19" fmla="*/ 30 h 61"/>
              <a:gd name="T20" fmla="*/ 0 w 60"/>
              <a:gd name="T21" fmla="*/ 30 h 61"/>
              <a:gd name="T22" fmla="*/ 4 w 60"/>
              <a:gd name="T23" fmla="*/ 35 h 61"/>
              <a:gd name="T24" fmla="*/ 10 w 60"/>
              <a:gd name="T25" fmla="*/ 35 h 61"/>
              <a:gd name="T26" fmla="*/ 26 w 60"/>
              <a:gd name="T27" fmla="*/ 50 h 61"/>
              <a:gd name="T28" fmla="*/ 26 w 60"/>
              <a:gd name="T29" fmla="*/ 56 h 61"/>
              <a:gd name="T30" fmla="*/ 30 w 60"/>
              <a:gd name="T31" fmla="*/ 61 h 61"/>
              <a:gd name="T32" fmla="*/ 35 w 60"/>
              <a:gd name="T33" fmla="*/ 56 h 61"/>
              <a:gd name="T34" fmla="*/ 35 w 60"/>
              <a:gd name="T35" fmla="*/ 50 h 61"/>
              <a:gd name="T36" fmla="*/ 50 w 60"/>
              <a:gd name="T37" fmla="*/ 35 h 61"/>
              <a:gd name="T38" fmla="*/ 56 w 60"/>
              <a:gd name="T39" fmla="*/ 35 h 61"/>
              <a:gd name="T40" fmla="*/ 60 w 60"/>
              <a:gd name="T41" fmla="*/ 30 h 61"/>
              <a:gd name="T42" fmla="*/ 60 w 60"/>
              <a:gd name="T43" fmla="*/ 30 h 61"/>
              <a:gd name="T44" fmla="*/ 56 w 60"/>
              <a:gd name="T4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61">
                <a:moveTo>
                  <a:pt x="56" y="26"/>
                </a:moveTo>
                <a:cubicBezTo>
                  <a:pt x="50" y="26"/>
                  <a:pt x="50" y="26"/>
                  <a:pt x="50" y="26"/>
                </a:cubicBezTo>
                <a:cubicBezTo>
                  <a:pt x="41" y="26"/>
                  <a:pt x="35" y="19"/>
                  <a:pt x="35" y="10"/>
                </a:cubicBezTo>
                <a:cubicBezTo>
                  <a:pt x="35" y="5"/>
                  <a:pt x="35" y="5"/>
                  <a:pt x="35" y="5"/>
                </a:cubicBezTo>
                <a:cubicBezTo>
                  <a:pt x="35" y="2"/>
                  <a:pt x="33" y="0"/>
                  <a:pt x="30" y="0"/>
                </a:cubicBezTo>
                <a:cubicBezTo>
                  <a:pt x="28" y="0"/>
                  <a:pt x="26" y="2"/>
                  <a:pt x="26" y="5"/>
                </a:cubicBezTo>
                <a:cubicBezTo>
                  <a:pt x="26" y="10"/>
                  <a:pt x="26" y="10"/>
                  <a:pt x="26" y="10"/>
                </a:cubicBezTo>
                <a:cubicBezTo>
                  <a:pt x="26" y="19"/>
                  <a:pt x="19" y="26"/>
                  <a:pt x="10" y="26"/>
                </a:cubicBezTo>
                <a:cubicBezTo>
                  <a:pt x="4" y="26"/>
                  <a:pt x="4" y="26"/>
                  <a:pt x="4" y="26"/>
                </a:cubicBezTo>
                <a:cubicBezTo>
                  <a:pt x="2" y="26"/>
                  <a:pt x="0" y="28"/>
                  <a:pt x="0" y="30"/>
                </a:cubicBezTo>
                <a:cubicBezTo>
                  <a:pt x="0" y="30"/>
                  <a:pt x="0" y="30"/>
                  <a:pt x="0" y="30"/>
                </a:cubicBezTo>
                <a:cubicBezTo>
                  <a:pt x="0" y="33"/>
                  <a:pt x="2" y="35"/>
                  <a:pt x="4" y="35"/>
                </a:cubicBezTo>
                <a:cubicBezTo>
                  <a:pt x="10" y="35"/>
                  <a:pt x="10" y="35"/>
                  <a:pt x="10" y="35"/>
                </a:cubicBezTo>
                <a:cubicBezTo>
                  <a:pt x="19" y="35"/>
                  <a:pt x="26" y="42"/>
                  <a:pt x="26" y="50"/>
                </a:cubicBezTo>
                <a:cubicBezTo>
                  <a:pt x="26" y="56"/>
                  <a:pt x="26" y="56"/>
                  <a:pt x="26" y="56"/>
                </a:cubicBezTo>
                <a:cubicBezTo>
                  <a:pt x="26" y="59"/>
                  <a:pt x="27" y="61"/>
                  <a:pt x="30" y="61"/>
                </a:cubicBezTo>
                <a:cubicBezTo>
                  <a:pt x="32" y="61"/>
                  <a:pt x="35" y="59"/>
                  <a:pt x="35" y="56"/>
                </a:cubicBezTo>
                <a:cubicBezTo>
                  <a:pt x="35" y="50"/>
                  <a:pt x="35" y="50"/>
                  <a:pt x="35" y="50"/>
                </a:cubicBezTo>
                <a:cubicBezTo>
                  <a:pt x="35" y="42"/>
                  <a:pt x="41" y="35"/>
                  <a:pt x="50" y="35"/>
                </a:cubicBezTo>
                <a:cubicBezTo>
                  <a:pt x="56" y="35"/>
                  <a:pt x="56" y="35"/>
                  <a:pt x="56" y="35"/>
                </a:cubicBezTo>
                <a:cubicBezTo>
                  <a:pt x="58" y="35"/>
                  <a:pt x="60" y="33"/>
                  <a:pt x="60" y="30"/>
                </a:cubicBezTo>
                <a:cubicBezTo>
                  <a:pt x="60" y="30"/>
                  <a:pt x="60" y="30"/>
                  <a:pt x="60" y="30"/>
                </a:cubicBezTo>
                <a:cubicBezTo>
                  <a:pt x="60" y="28"/>
                  <a:pt x="58" y="26"/>
                  <a:pt x="56" y="26"/>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2" name="Freeform 47"/>
          <p:cNvSpPr/>
          <p:nvPr/>
        </p:nvSpPr>
        <p:spPr bwMode="auto">
          <a:xfrm>
            <a:off x="1775050" y="4261836"/>
            <a:ext cx="288779" cy="288779"/>
          </a:xfrm>
          <a:custGeom>
            <a:avLst/>
            <a:gdLst>
              <a:gd name="T0" fmla="*/ 57 w 61"/>
              <a:gd name="T1" fmla="*/ 26 h 61"/>
              <a:gd name="T2" fmla="*/ 51 w 61"/>
              <a:gd name="T3" fmla="*/ 26 h 61"/>
              <a:gd name="T4" fmla="*/ 35 w 61"/>
              <a:gd name="T5" fmla="*/ 11 h 61"/>
              <a:gd name="T6" fmla="*/ 35 w 61"/>
              <a:gd name="T7" fmla="*/ 5 h 61"/>
              <a:gd name="T8" fmla="*/ 31 w 61"/>
              <a:gd name="T9" fmla="*/ 0 h 61"/>
              <a:gd name="T10" fmla="*/ 26 w 61"/>
              <a:gd name="T11" fmla="*/ 5 h 61"/>
              <a:gd name="T12" fmla="*/ 26 w 61"/>
              <a:gd name="T13" fmla="*/ 11 h 61"/>
              <a:gd name="T14" fmla="*/ 11 w 61"/>
              <a:gd name="T15" fmla="*/ 26 h 61"/>
              <a:gd name="T16" fmla="*/ 5 w 61"/>
              <a:gd name="T17" fmla="*/ 26 h 61"/>
              <a:gd name="T18" fmla="*/ 0 w 61"/>
              <a:gd name="T19" fmla="*/ 31 h 61"/>
              <a:gd name="T20" fmla="*/ 0 w 61"/>
              <a:gd name="T21" fmla="*/ 31 h 61"/>
              <a:gd name="T22" fmla="*/ 5 w 61"/>
              <a:gd name="T23" fmla="*/ 35 h 61"/>
              <a:gd name="T24" fmla="*/ 11 w 61"/>
              <a:gd name="T25" fmla="*/ 35 h 61"/>
              <a:gd name="T26" fmla="*/ 26 w 61"/>
              <a:gd name="T27" fmla="*/ 51 h 61"/>
              <a:gd name="T28" fmla="*/ 26 w 61"/>
              <a:gd name="T29" fmla="*/ 57 h 61"/>
              <a:gd name="T30" fmla="*/ 31 w 61"/>
              <a:gd name="T31" fmla="*/ 61 h 61"/>
              <a:gd name="T32" fmla="*/ 35 w 61"/>
              <a:gd name="T33" fmla="*/ 57 h 61"/>
              <a:gd name="T34" fmla="*/ 35 w 61"/>
              <a:gd name="T35" fmla="*/ 51 h 61"/>
              <a:gd name="T36" fmla="*/ 51 w 61"/>
              <a:gd name="T37" fmla="*/ 35 h 61"/>
              <a:gd name="T38" fmla="*/ 57 w 61"/>
              <a:gd name="T39" fmla="*/ 35 h 61"/>
              <a:gd name="T40" fmla="*/ 61 w 61"/>
              <a:gd name="T41" fmla="*/ 31 h 61"/>
              <a:gd name="T42" fmla="*/ 61 w 61"/>
              <a:gd name="T43" fmla="*/ 31 h 61"/>
              <a:gd name="T44" fmla="*/ 57 w 61"/>
              <a:gd name="T4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61">
                <a:moveTo>
                  <a:pt x="57" y="26"/>
                </a:moveTo>
                <a:cubicBezTo>
                  <a:pt x="51" y="26"/>
                  <a:pt x="51" y="26"/>
                  <a:pt x="51" y="26"/>
                </a:cubicBezTo>
                <a:cubicBezTo>
                  <a:pt x="42" y="26"/>
                  <a:pt x="35" y="19"/>
                  <a:pt x="35" y="11"/>
                </a:cubicBezTo>
                <a:cubicBezTo>
                  <a:pt x="35" y="5"/>
                  <a:pt x="35" y="5"/>
                  <a:pt x="35" y="5"/>
                </a:cubicBezTo>
                <a:cubicBezTo>
                  <a:pt x="35" y="3"/>
                  <a:pt x="34" y="1"/>
                  <a:pt x="31" y="0"/>
                </a:cubicBezTo>
                <a:cubicBezTo>
                  <a:pt x="29" y="0"/>
                  <a:pt x="26" y="2"/>
                  <a:pt x="26" y="5"/>
                </a:cubicBezTo>
                <a:cubicBezTo>
                  <a:pt x="26" y="11"/>
                  <a:pt x="26" y="11"/>
                  <a:pt x="26" y="11"/>
                </a:cubicBezTo>
                <a:cubicBezTo>
                  <a:pt x="26" y="19"/>
                  <a:pt x="19" y="26"/>
                  <a:pt x="11" y="26"/>
                </a:cubicBezTo>
                <a:cubicBezTo>
                  <a:pt x="5" y="26"/>
                  <a:pt x="5" y="26"/>
                  <a:pt x="5" y="26"/>
                </a:cubicBezTo>
                <a:cubicBezTo>
                  <a:pt x="2" y="26"/>
                  <a:pt x="0" y="28"/>
                  <a:pt x="0" y="31"/>
                </a:cubicBezTo>
                <a:cubicBezTo>
                  <a:pt x="0" y="31"/>
                  <a:pt x="0" y="31"/>
                  <a:pt x="0" y="31"/>
                </a:cubicBezTo>
                <a:cubicBezTo>
                  <a:pt x="0" y="33"/>
                  <a:pt x="2" y="35"/>
                  <a:pt x="5" y="35"/>
                </a:cubicBezTo>
                <a:cubicBezTo>
                  <a:pt x="11" y="35"/>
                  <a:pt x="11" y="35"/>
                  <a:pt x="11" y="35"/>
                </a:cubicBezTo>
                <a:cubicBezTo>
                  <a:pt x="19" y="35"/>
                  <a:pt x="26" y="42"/>
                  <a:pt x="26" y="51"/>
                </a:cubicBezTo>
                <a:cubicBezTo>
                  <a:pt x="26" y="57"/>
                  <a:pt x="26" y="57"/>
                  <a:pt x="26" y="57"/>
                </a:cubicBezTo>
                <a:cubicBezTo>
                  <a:pt x="26" y="59"/>
                  <a:pt x="28" y="61"/>
                  <a:pt x="31" y="61"/>
                </a:cubicBezTo>
                <a:cubicBezTo>
                  <a:pt x="33" y="61"/>
                  <a:pt x="35" y="59"/>
                  <a:pt x="35" y="57"/>
                </a:cubicBezTo>
                <a:cubicBezTo>
                  <a:pt x="35" y="51"/>
                  <a:pt x="35" y="51"/>
                  <a:pt x="35" y="51"/>
                </a:cubicBezTo>
                <a:cubicBezTo>
                  <a:pt x="35" y="42"/>
                  <a:pt x="42" y="35"/>
                  <a:pt x="51" y="35"/>
                </a:cubicBezTo>
                <a:cubicBezTo>
                  <a:pt x="57" y="35"/>
                  <a:pt x="57" y="35"/>
                  <a:pt x="57" y="35"/>
                </a:cubicBezTo>
                <a:cubicBezTo>
                  <a:pt x="59" y="35"/>
                  <a:pt x="61" y="33"/>
                  <a:pt x="61" y="31"/>
                </a:cubicBezTo>
                <a:cubicBezTo>
                  <a:pt x="61" y="31"/>
                  <a:pt x="61" y="31"/>
                  <a:pt x="61" y="31"/>
                </a:cubicBezTo>
                <a:cubicBezTo>
                  <a:pt x="61" y="28"/>
                  <a:pt x="59" y="26"/>
                  <a:pt x="57" y="26"/>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3" name="Freeform 53"/>
          <p:cNvSpPr/>
          <p:nvPr/>
        </p:nvSpPr>
        <p:spPr bwMode="auto">
          <a:xfrm>
            <a:off x="2547487" y="4111246"/>
            <a:ext cx="122244" cy="122244"/>
          </a:xfrm>
          <a:custGeom>
            <a:avLst/>
            <a:gdLst>
              <a:gd name="T0" fmla="*/ 24 w 26"/>
              <a:gd name="T1" fmla="*/ 11 h 26"/>
              <a:gd name="T2" fmla="*/ 22 w 26"/>
              <a:gd name="T3" fmla="*/ 11 h 26"/>
              <a:gd name="T4" fmla="*/ 15 w 26"/>
              <a:gd name="T5" fmla="*/ 4 h 26"/>
              <a:gd name="T6" fmla="*/ 15 w 26"/>
              <a:gd name="T7" fmla="*/ 2 h 26"/>
              <a:gd name="T8" fmla="*/ 13 w 26"/>
              <a:gd name="T9" fmla="*/ 0 h 26"/>
              <a:gd name="T10" fmla="*/ 11 w 26"/>
              <a:gd name="T11" fmla="*/ 2 h 26"/>
              <a:gd name="T12" fmla="*/ 11 w 26"/>
              <a:gd name="T13" fmla="*/ 4 h 26"/>
              <a:gd name="T14" fmla="*/ 5 w 26"/>
              <a:gd name="T15" fmla="*/ 11 h 26"/>
              <a:gd name="T16" fmla="*/ 2 w 26"/>
              <a:gd name="T17" fmla="*/ 11 h 26"/>
              <a:gd name="T18" fmla="*/ 0 w 26"/>
              <a:gd name="T19" fmla="*/ 13 h 26"/>
              <a:gd name="T20" fmla="*/ 0 w 26"/>
              <a:gd name="T21" fmla="*/ 13 h 26"/>
              <a:gd name="T22" fmla="*/ 2 w 26"/>
              <a:gd name="T23" fmla="*/ 15 h 26"/>
              <a:gd name="T24" fmla="*/ 5 w 26"/>
              <a:gd name="T25" fmla="*/ 15 h 26"/>
              <a:gd name="T26" fmla="*/ 11 w 26"/>
              <a:gd name="T27" fmla="*/ 21 h 26"/>
              <a:gd name="T28" fmla="*/ 11 w 26"/>
              <a:gd name="T29" fmla="*/ 24 h 26"/>
              <a:gd name="T30" fmla="*/ 13 w 26"/>
              <a:gd name="T31" fmla="*/ 26 h 26"/>
              <a:gd name="T32" fmla="*/ 15 w 26"/>
              <a:gd name="T33" fmla="*/ 24 h 26"/>
              <a:gd name="T34" fmla="*/ 15 w 26"/>
              <a:gd name="T35" fmla="*/ 21 h 26"/>
              <a:gd name="T36" fmla="*/ 22 w 26"/>
              <a:gd name="T37" fmla="*/ 15 h 26"/>
              <a:gd name="T38" fmla="*/ 24 w 26"/>
              <a:gd name="T39" fmla="*/ 15 h 26"/>
              <a:gd name="T40" fmla="*/ 26 w 26"/>
              <a:gd name="T41" fmla="*/ 13 h 26"/>
              <a:gd name="T42" fmla="*/ 26 w 26"/>
              <a:gd name="T43" fmla="*/ 13 h 26"/>
              <a:gd name="T44" fmla="*/ 24 w 26"/>
              <a:gd name="T45" fmla="*/ 1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 h="26">
                <a:moveTo>
                  <a:pt x="24" y="11"/>
                </a:moveTo>
                <a:cubicBezTo>
                  <a:pt x="22" y="11"/>
                  <a:pt x="22" y="11"/>
                  <a:pt x="22" y="11"/>
                </a:cubicBezTo>
                <a:cubicBezTo>
                  <a:pt x="18" y="11"/>
                  <a:pt x="15" y="8"/>
                  <a:pt x="15" y="4"/>
                </a:cubicBezTo>
                <a:cubicBezTo>
                  <a:pt x="15" y="2"/>
                  <a:pt x="15" y="2"/>
                  <a:pt x="15" y="2"/>
                </a:cubicBezTo>
                <a:cubicBezTo>
                  <a:pt x="15" y="1"/>
                  <a:pt x="15" y="0"/>
                  <a:pt x="13" y="0"/>
                </a:cubicBezTo>
                <a:cubicBezTo>
                  <a:pt x="12" y="0"/>
                  <a:pt x="11" y="1"/>
                  <a:pt x="11" y="2"/>
                </a:cubicBezTo>
                <a:cubicBezTo>
                  <a:pt x="11" y="4"/>
                  <a:pt x="11" y="4"/>
                  <a:pt x="11" y="4"/>
                </a:cubicBezTo>
                <a:cubicBezTo>
                  <a:pt x="11" y="8"/>
                  <a:pt x="9" y="11"/>
                  <a:pt x="5" y="11"/>
                </a:cubicBezTo>
                <a:cubicBezTo>
                  <a:pt x="2" y="11"/>
                  <a:pt x="2" y="11"/>
                  <a:pt x="2" y="11"/>
                </a:cubicBezTo>
                <a:cubicBezTo>
                  <a:pt x="1" y="11"/>
                  <a:pt x="0" y="12"/>
                  <a:pt x="0" y="13"/>
                </a:cubicBezTo>
                <a:cubicBezTo>
                  <a:pt x="0" y="13"/>
                  <a:pt x="0" y="13"/>
                  <a:pt x="0" y="13"/>
                </a:cubicBezTo>
                <a:cubicBezTo>
                  <a:pt x="0" y="14"/>
                  <a:pt x="1" y="15"/>
                  <a:pt x="2" y="15"/>
                </a:cubicBezTo>
                <a:cubicBezTo>
                  <a:pt x="5" y="15"/>
                  <a:pt x="5" y="15"/>
                  <a:pt x="5" y="15"/>
                </a:cubicBezTo>
                <a:cubicBezTo>
                  <a:pt x="9" y="15"/>
                  <a:pt x="11" y="18"/>
                  <a:pt x="11" y="21"/>
                </a:cubicBezTo>
                <a:cubicBezTo>
                  <a:pt x="11" y="24"/>
                  <a:pt x="11" y="24"/>
                  <a:pt x="11" y="24"/>
                </a:cubicBezTo>
                <a:cubicBezTo>
                  <a:pt x="11" y="25"/>
                  <a:pt x="12" y="26"/>
                  <a:pt x="13" y="26"/>
                </a:cubicBezTo>
                <a:cubicBezTo>
                  <a:pt x="14" y="26"/>
                  <a:pt x="15" y="25"/>
                  <a:pt x="15" y="24"/>
                </a:cubicBezTo>
                <a:cubicBezTo>
                  <a:pt x="15" y="21"/>
                  <a:pt x="15" y="21"/>
                  <a:pt x="15" y="21"/>
                </a:cubicBezTo>
                <a:cubicBezTo>
                  <a:pt x="15" y="18"/>
                  <a:pt x="18" y="15"/>
                  <a:pt x="22" y="15"/>
                </a:cubicBezTo>
                <a:cubicBezTo>
                  <a:pt x="24" y="15"/>
                  <a:pt x="24" y="15"/>
                  <a:pt x="24" y="15"/>
                </a:cubicBezTo>
                <a:cubicBezTo>
                  <a:pt x="25" y="15"/>
                  <a:pt x="26" y="14"/>
                  <a:pt x="26" y="13"/>
                </a:cubicBezTo>
                <a:cubicBezTo>
                  <a:pt x="26" y="13"/>
                  <a:pt x="26" y="13"/>
                  <a:pt x="26" y="13"/>
                </a:cubicBezTo>
                <a:cubicBezTo>
                  <a:pt x="26" y="12"/>
                  <a:pt x="25" y="11"/>
                  <a:pt x="24" y="11"/>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4" name="Freeform 46"/>
          <p:cNvSpPr/>
          <p:nvPr/>
        </p:nvSpPr>
        <p:spPr bwMode="auto">
          <a:xfrm>
            <a:off x="1299609" y="2087589"/>
            <a:ext cx="758904" cy="777878"/>
          </a:xfrm>
          <a:custGeom>
            <a:avLst/>
            <a:gdLst>
              <a:gd name="T0" fmla="*/ 56 w 60"/>
              <a:gd name="T1" fmla="*/ 26 h 61"/>
              <a:gd name="T2" fmla="*/ 50 w 60"/>
              <a:gd name="T3" fmla="*/ 26 h 61"/>
              <a:gd name="T4" fmla="*/ 35 w 60"/>
              <a:gd name="T5" fmla="*/ 10 h 61"/>
              <a:gd name="T6" fmla="*/ 35 w 60"/>
              <a:gd name="T7" fmla="*/ 5 h 61"/>
              <a:gd name="T8" fmla="*/ 30 w 60"/>
              <a:gd name="T9" fmla="*/ 0 h 61"/>
              <a:gd name="T10" fmla="*/ 26 w 60"/>
              <a:gd name="T11" fmla="*/ 5 h 61"/>
              <a:gd name="T12" fmla="*/ 26 w 60"/>
              <a:gd name="T13" fmla="*/ 10 h 61"/>
              <a:gd name="T14" fmla="*/ 10 w 60"/>
              <a:gd name="T15" fmla="*/ 26 h 61"/>
              <a:gd name="T16" fmla="*/ 4 w 60"/>
              <a:gd name="T17" fmla="*/ 26 h 61"/>
              <a:gd name="T18" fmla="*/ 0 w 60"/>
              <a:gd name="T19" fmla="*/ 30 h 61"/>
              <a:gd name="T20" fmla="*/ 0 w 60"/>
              <a:gd name="T21" fmla="*/ 30 h 61"/>
              <a:gd name="T22" fmla="*/ 4 w 60"/>
              <a:gd name="T23" fmla="*/ 35 h 61"/>
              <a:gd name="T24" fmla="*/ 10 w 60"/>
              <a:gd name="T25" fmla="*/ 35 h 61"/>
              <a:gd name="T26" fmla="*/ 26 w 60"/>
              <a:gd name="T27" fmla="*/ 50 h 61"/>
              <a:gd name="T28" fmla="*/ 26 w 60"/>
              <a:gd name="T29" fmla="*/ 56 h 61"/>
              <a:gd name="T30" fmla="*/ 30 w 60"/>
              <a:gd name="T31" fmla="*/ 61 h 61"/>
              <a:gd name="T32" fmla="*/ 35 w 60"/>
              <a:gd name="T33" fmla="*/ 56 h 61"/>
              <a:gd name="T34" fmla="*/ 35 w 60"/>
              <a:gd name="T35" fmla="*/ 50 h 61"/>
              <a:gd name="T36" fmla="*/ 50 w 60"/>
              <a:gd name="T37" fmla="*/ 35 h 61"/>
              <a:gd name="T38" fmla="*/ 56 w 60"/>
              <a:gd name="T39" fmla="*/ 35 h 61"/>
              <a:gd name="T40" fmla="*/ 60 w 60"/>
              <a:gd name="T41" fmla="*/ 30 h 61"/>
              <a:gd name="T42" fmla="*/ 60 w 60"/>
              <a:gd name="T43" fmla="*/ 30 h 61"/>
              <a:gd name="T44" fmla="*/ 56 w 60"/>
              <a:gd name="T4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61">
                <a:moveTo>
                  <a:pt x="56" y="26"/>
                </a:moveTo>
                <a:cubicBezTo>
                  <a:pt x="50" y="26"/>
                  <a:pt x="50" y="26"/>
                  <a:pt x="50" y="26"/>
                </a:cubicBezTo>
                <a:cubicBezTo>
                  <a:pt x="41" y="26"/>
                  <a:pt x="35" y="19"/>
                  <a:pt x="35" y="10"/>
                </a:cubicBezTo>
                <a:cubicBezTo>
                  <a:pt x="35" y="5"/>
                  <a:pt x="35" y="5"/>
                  <a:pt x="35" y="5"/>
                </a:cubicBezTo>
                <a:cubicBezTo>
                  <a:pt x="35" y="2"/>
                  <a:pt x="33" y="0"/>
                  <a:pt x="30" y="0"/>
                </a:cubicBezTo>
                <a:cubicBezTo>
                  <a:pt x="28" y="0"/>
                  <a:pt x="26" y="2"/>
                  <a:pt x="26" y="5"/>
                </a:cubicBezTo>
                <a:cubicBezTo>
                  <a:pt x="26" y="10"/>
                  <a:pt x="26" y="10"/>
                  <a:pt x="26" y="10"/>
                </a:cubicBezTo>
                <a:cubicBezTo>
                  <a:pt x="26" y="19"/>
                  <a:pt x="19" y="26"/>
                  <a:pt x="10" y="26"/>
                </a:cubicBezTo>
                <a:cubicBezTo>
                  <a:pt x="4" y="26"/>
                  <a:pt x="4" y="26"/>
                  <a:pt x="4" y="26"/>
                </a:cubicBezTo>
                <a:cubicBezTo>
                  <a:pt x="2" y="26"/>
                  <a:pt x="0" y="28"/>
                  <a:pt x="0" y="30"/>
                </a:cubicBezTo>
                <a:cubicBezTo>
                  <a:pt x="0" y="30"/>
                  <a:pt x="0" y="30"/>
                  <a:pt x="0" y="30"/>
                </a:cubicBezTo>
                <a:cubicBezTo>
                  <a:pt x="0" y="33"/>
                  <a:pt x="2" y="35"/>
                  <a:pt x="4" y="35"/>
                </a:cubicBezTo>
                <a:cubicBezTo>
                  <a:pt x="10" y="35"/>
                  <a:pt x="10" y="35"/>
                  <a:pt x="10" y="35"/>
                </a:cubicBezTo>
                <a:cubicBezTo>
                  <a:pt x="19" y="35"/>
                  <a:pt x="26" y="42"/>
                  <a:pt x="26" y="50"/>
                </a:cubicBezTo>
                <a:cubicBezTo>
                  <a:pt x="26" y="56"/>
                  <a:pt x="26" y="56"/>
                  <a:pt x="26" y="56"/>
                </a:cubicBezTo>
                <a:cubicBezTo>
                  <a:pt x="26" y="59"/>
                  <a:pt x="27" y="61"/>
                  <a:pt x="30" y="61"/>
                </a:cubicBezTo>
                <a:cubicBezTo>
                  <a:pt x="32" y="61"/>
                  <a:pt x="35" y="59"/>
                  <a:pt x="35" y="56"/>
                </a:cubicBezTo>
                <a:cubicBezTo>
                  <a:pt x="35" y="50"/>
                  <a:pt x="35" y="50"/>
                  <a:pt x="35" y="50"/>
                </a:cubicBezTo>
                <a:cubicBezTo>
                  <a:pt x="35" y="42"/>
                  <a:pt x="41" y="35"/>
                  <a:pt x="50" y="35"/>
                </a:cubicBezTo>
                <a:cubicBezTo>
                  <a:pt x="56" y="35"/>
                  <a:pt x="56" y="35"/>
                  <a:pt x="56" y="35"/>
                </a:cubicBezTo>
                <a:cubicBezTo>
                  <a:pt x="58" y="35"/>
                  <a:pt x="60" y="33"/>
                  <a:pt x="60" y="30"/>
                </a:cubicBezTo>
                <a:cubicBezTo>
                  <a:pt x="60" y="30"/>
                  <a:pt x="60" y="30"/>
                  <a:pt x="60" y="30"/>
                </a:cubicBezTo>
                <a:cubicBezTo>
                  <a:pt x="60" y="28"/>
                  <a:pt x="58" y="26"/>
                  <a:pt x="56" y="26"/>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5" name="타원 108"/>
          <p:cNvSpPr/>
          <p:nvPr/>
        </p:nvSpPr>
        <p:spPr>
          <a:xfrm>
            <a:off x="617221" y="5392207"/>
            <a:ext cx="4527985" cy="585123"/>
          </a:xfrm>
          <a:prstGeom prst="rect">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accent1"/>
                </a:solidFill>
                <a:latin typeface="+mj-ea"/>
                <a:ea typeface="+mj-ea"/>
              </a:rPr>
              <a:t>请输入您的小标题请输入您的小标题</a:t>
            </a:r>
            <a:endParaRPr lang="ko-KR" altLang="en-US" sz="2000" dirty="0">
              <a:solidFill>
                <a:schemeClr val="accent1"/>
              </a:solidFill>
              <a:latin typeface="+mj-ea"/>
              <a:ea typeface="+mj-ea"/>
            </a:endParaRPr>
          </a:p>
        </p:txBody>
      </p:sp>
      <p:sp>
        <p:nvSpPr>
          <p:cNvPr id="26" name="矩形 25"/>
          <p:cNvSpPr/>
          <p:nvPr/>
        </p:nvSpPr>
        <p:spPr>
          <a:xfrm>
            <a:off x="5986897" y="1439338"/>
            <a:ext cx="5877554" cy="2351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矩形 26"/>
          <p:cNvSpPr/>
          <p:nvPr/>
        </p:nvSpPr>
        <p:spPr>
          <a:xfrm>
            <a:off x="5986897" y="4173460"/>
            <a:ext cx="5877554" cy="2351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矩形 27"/>
          <p:cNvSpPr/>
          <p:nvPr/>
        </p:nvSpPr>
        <p:spPr>
          <a:xfrm>
            <a:off x="5669538" y="1704326"/>
            <a:ext cx="45719" cy="1885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5669538" y="4474337"/>
            <a:ext cx="45719" cy="1885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0" name="圆角矩形 5"/>
          <p:cNvSpPr/>
          <p:nvPr/>
        </p:nvSpPr>
        <p:spPr>
          <a:xfrm>
            <a:off x="1731870" y="2476118"/>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p:txBody>
      </p:sp>
      <p:sp>
        <p:nvSpPr>
          <p:cNvPr id="41" name="椭圆 40"/>
          <p:cNvSpPr/>
          <p:nvPr/>
        </p:nvSpPr>
        <p:spPr>
          <a:xfrm>
            <a:off x="792163" y="258462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2" name="KSO_Shape"/>
          <p:cNvSpPr/>
          <p:nvPr/>
        </p:nvSpPr>
        <p:spPr bwMode="auto">
          <a:xfrm>
            <a:off x="951580" y="2821810"/>
            <a:ext cx="517932" cy="362389"/>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43" name="圆角矩形 5"/>
          <p:cNvSpPr/>
          <p:nvPr/>
        </p:nvSpPr>
        <p:spPr>
          <a:xfrm>
            <a:off x="1731870" y="3700008"/>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p:txBody>
      </p:sp>
      <p:sp>
        <p:nvSpPr>
          <p:cNvPr id="44" name="椭圆 43"/>
          <p:cNvSpPr/>
          <p:nvPr/>
        </p:nvSpPr>
        <p:spPr>
          <a:xfrm>
            <a:off x="792163" y="380851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5" name="圆角矩形 5"/>
          <p:cNvSpPr/>
          <p:nvPr/>
        </p:nvSpPr>
        <p:spPr>
          <a:xfrm>
            <a:off x="1731870" y="4923898"/>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endParaRPr lang="zh-CN" altLang="en-US" sz="1600" kern="0" dirty="0">
              <a:latin typeface="幼圆" panose="02010509060101010101" pitchFamily="49" charset="-122"/>
              <a:ea typeface="幼圆" panose="02010509060101010101" pitchFamily="49" charset="-122"/>
              <a:cs typeface="Arial" panose="020B0604020202020204" pitchFamily="34" charset="0"/>
            </a:endParaRPr>
          </a:p>
        </p:txBody>
      </p:sp>
      <p:sp>
        <p:nvSpPr>
          <p:cNvPr id="46" name="椭圆 45"/>
          <p:cNvSpPr/>
          <p:nvPr/>
        </p:nvSpPr>
        <p:spPr>
          <a:xfrm>
            <a:off x="792163" y="503240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9" name="KSO_Shape"/>
          <p:cNvSpPr/>
          <p:nvPr/>
        </p:nvSpPr>
        <p:spPr bwMode="auto">
          <a:xfrm>
            <a:off x="958618" y="5179408"/>
            <a:ext cx="503856" cy="542753"/>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dirty="0"/>
          </a:p>
        </p:txBody>
      </p:sp>
      <p:sp>
        <p:nvSpPr>
          <p:cNvPr id="50" name="KSO_Shape"/>
          <p:cNvSpPr/>
          <p:nvPr/>
        </p:nvSpPr>
        <p:spPr bwMode="auto">
          <a:xfrm>
            <a:off x="901131" y="4015976"/>
            <a:ext cx="618830" cy="42183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2" name="矩形 51"/>
          <p:cNvSpPr/>
          <p:nvPr/>
        </p:nvSpPr>
        <p:spPr>
          <a:xfrm>
            <a:off x="5954854" y="1965274"/>
            <a:ext cx="5341504" cy="4504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5" name="组合 24"/>
          <p:cNvGrpSpPr/>
          <p:nvPr/>
        </p:nvGrpSpPr>
        <p:grpSpPr>
          <a:xfrm>
            <a:off x="7760133" y="5834468"/>
            <a:ext cx="3792618" cy="403538"/>
            <a:chOff x="1287565" y="3839790"/>
            <a:chExt cx="3792618" cy="403538"/>
          </a:xfrm>
        </p:grpSpPr>
        <p:sp>
          <p:nvSpPr>
            <p:cNvPr id="2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1"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5"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6"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7"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8"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130" name="组合 129"/>
          <p:cNvGrpSpPr/>
          <p:nvPr/>
        </p:nvGrpSpPr>
        <p:grpSpPr>
          <a:xfrm>
            <a:off x="566809" y="2229495"/>
            <a:ext cx="836766" cy="836766"/>
            <a:chOff x="2886353" y="3300603"/>
            <a:chExt cx="836766" cy="836766"/>
          </a:xfrm>
        </p:grpSpPr>
        <p:sp>
          <p:nvSpPr>
            <p:cNvPr id="131" name="椭圆 130"/>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32" name="KSO_Shape"/>
            <p:cNvSpPr/>
            <p:nvPr/>
          </p:nvSpPr>
          <p:spPr bwMode="auto">
            <a:xfrm>
              <a:off x="3146563" y="3560813"/>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33" name="矩形 132"/>
          <p:cNvSpPr/>
          <p:nvPr/>
        </p:nvSpPr>
        <p:spPr>
          <a:xfrm>
            <a:off x="1663786"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134" name="组合 133"/>
          <p:cNvGrpSpPr/>
          <p:nvPr/>
        </p:nvGrpSpPr>
        <p:grpSpPr>
          <a:xfrm>
            <a:off x="566809" y="3917884"/>
            <a:ext cx="836766" cy="836766"/>
            <a:chOff x="6795817" y="3300603"/>
            <a:chExt cx="836766" cy="836766"/>
          </a:xfrm>
        </p:grpSpPr>
        <p:sp>
          <p:nvSpPr>
            <p:cNvPr id="135" name="椭圆 134"/>
            <p:cNvSpPr/>
            <p:nvPr/>
          </p:nvSpPr>
          <p:spPr>
            <a:xfrm>
              <a:off x="6795817"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36" name="KSO_Shape"/>
            <p:cNvSpPr/>
            <p:nvPr/>
          </p:nvSpPr>
          <p:spPr bwMode="auto">
            <a:xfrm>
              <a:off x="7056027" y="3560813"/>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37" name="矩形 136"/>
          <p:cNvSpPr/>
          <p:nvPr/>
        </p:nvSpPr>
        <p:spPr>
          <a:xfrm>
            <a:off x="1663786" y="3726967"/>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138" name="组合 137"/>
          <p:cNvGrpSpPr/>
          <p:nvPr/>
        </p:nvGrpSpPr>
        <p:grpSpPr>
          <a:xfrm>
            <a:off x="566809" y="5606273"/>
            <a:ext cx="836766" cy="836766"/>
            <a:chOff x="10705281" y="3300603"/>
            <a:chExt cx="836766" cy="836766"/>
          </a:xfrm>
        </p:grpSpPr>
        <p:sp>
          <p:nvSpPr>
            <p:cNvPr id="139" name="椭圆 138"/>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40" name="KSO_Shape"/>
            <p:cNvSpPr/>
            <p:nvPr/>
          </p:nvSpPr>
          <p:spPr bwMode="auto">
            <a:xfrm>
              <a:off x="10969032" y="3528798"/>
              <a:ext cx="309265" cy="380376"/>
            </a:xfrm>
            <a:custGeom>
              <a:avLst/>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41" name="矩形 140"/>
          <p:cNvSpPr/>
          <p:nvPr/>
        </p:nvSpPr>
        <p:spPr>
          <a:xfrm>
            <a:off x="1663786" y="5415356"/>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2" name="文本框 141"/>
          <p:cNvSpPr txBox="1"/>
          <p:nvPr/>
        </p:nvSpPr>
        <p:spPr>
          <a:xfrm>
            <a:off x="8256493" y="2588041"/>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pic>
        <p:nvPicPr>
          <p:cNvPr id="143" name="图片 8"/>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351043" y="3699518"/>
            <a:ext cx="2744788"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a:spLocks noChangeAspect="1"/>
          </p:cNvSpPr>
          <p:nvPr>
            <p:custDataLst>
              <p:tags r:id="rId1"/>
            </p:custDataLst>
          </p:nvPr>
        </p:nvSpPr>
        <p:spPr>
          <a:xfrm>
            <a:off x="752021"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2"/>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KSO_Shape"/>
          <p:cNvSpPr/>
          <p:nvPr/>
        </p:nvSpPr>
        <p:spPr>
          <a:xfrm>
            <a:off x="3856381"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任意多边形: 形状 17"/>
          <p:cNvSpPr>
            <a:spLocks noChangeAspect="1"/>
          </p:cNvSpPr>
          <p:nvPr>
            <p:custDataLst>
              <p:tags r:id="rId3"/>
            </p:custDataLst>
          </p:nvPr>
        </p:nvSpPr>
        <p:spPr>
          <a:xfrm>
            <a:off x="4663277"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4"/>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a:xfrm>
            <a:off x="7767637"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形状 21"/>
          <p:cNvSpPr>
            <a:spLocks noChangeAspect="1"/>
          </p:cNvSpPr>
          <p:nvPr>
            <p:custDataLst>
              <p:tags r:id="rId5"/>
            </p:custDataLst>
          </p:nvPr>
        </p:nvSpPr>
        <p:spPr>
          <a:xfrm>
            <a:off x="8574533"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6"/>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endParaRPr lang="zh-CN" altLang="en-US" dirty="0"/>
          </a:p>
        </p:txBody>
      </p:sp>
      <p:sp>
        <p:nvSpPr>
          <p:cNvPr id="9219" name="文本占位符 2"/>
          <p:cNvSpPr>
            <a:spLocks noGrp="1"/>
          </p:cNvSpPr>
          <p:nvPr>
            <p:ph type="body" idx="1"/>
          </p:nvPr>
        </p:nvSpPr>
        <p:spPr/>
        <p:txBody>
          <a:bodyPr/>
          <a:lstStyle/>
          <a:p>
            <a:r>
              <a:rPr lang="zh-CN" altLang="en-US" dirty="0"/>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OTHERS"/>
  <p:tag name="ID" val="553532"/>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0621213506"/>
  <p:tag name="MH_LIBRARY" val="CONTENTS"/>
  <p:tag name="MH_TYPE" val="ENTRY"/>
  <p:tag name="ID" val="553532"/>
  <p:tag name="MH_ORDER" val="1"/>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14212001"/>
  <p:tag name="MH_LIBRARY" val="GRAPHIC"/>
  <p:tag name="MH_TYPE" val="Other"/>
  <p:tag name="MH_ORDER" val="1"/>
</p:tagLst>
</file>

<file path=ppt/tags/tag26.xml><?xml version="1.0" encoding="utf-8"?>
<p:tagLst xmlns:p="http://schemas.openxmlformats.org/presentationml/2006/main">
  <p:tag name="MH" val="20160614212001"/>
  <p:tag name="MH_LIBRARY" val="GRAPHIC"/>
  <p:tag name="MH_TYPE" val="Other"/>
  <p:tag name="MH_ORDER" val="16"/>
</p:tagLst>
</file>

<file path=ppt/tags/tag27.xml><?xml version="1.0" encoding="utf-8"?>
<p:tagLst xmlns:p="http://schemas.openxmlformats.org/presentationml/2006/main">
  <p:tag name="MH" val="20160614212001"/>
  <p:tag name="MH_LIBRARY" val="GRAPHIC"/>
  <p:tag name="MH_TYPE" val="Other"/>
  <p:tag name="MH_ORDER" val="1"/>
</p:tagLst>
</file>

<file path=ppt/tags/tag28.xml><?xml version="1.0" encoding="utf-8"?>
<p:tagLst xmlns:p="http://schemas.openxmlformats.org/presentationml/2006/main">
  <p:tag name="MH" val="20160614212001"/>
  <p:tag name="MH_LIBRARY" val="GRAPHIC"/>
  <p:tag name="MH_TYPE" val="Other"/>
  <p:tag name="MH_ORDER" val="16"/>
</p:tagLst>
</file>

<file path=ppt/tags/tag29.xml><?xml version="1.0" encoding="utf-8"?>
<p:tagLst xmlns:p="http://schemas.openxmlformats.org/presentationml/2006/main">
  <p:tag name="MH" val="20160614212001"/>
  <p:tag name="MH_LIBRARY" val="GRAPHIC"/>
  <p:tag name="MH_TYPE" val="Other"/>
  <p:tag name="MH_ORDER" val="1"/>
</p:tagLst>
</file>

<file path=ppt/tags/tag3.xml><?xml version="1.0" encoding="utf-8"?>
<p:tagLst xmlns:p="http://schemas.openxmlformats.org/presentationml/2006/main">
  <p:tag name="MH" val="20160621213506"/>
  <p:tag name="MH_LIBRARY" val="CONTENTS"/>
  <p:tag name="MH_TYPE" val="OTHERS"/>
  <p:tag name="ID" val="553532"/>
</p:tagLst>
</file>

<file path=ppt/tags/tag30.xml><?xml version="1.0" encoding="utf-8"?>
<p:tagLst xmlns:p="http://schemas.openxmlformats.org/presentationml/2006/main">
  <p:tag name="MH" val="20160614212001"/>
  <p:tag name="MH_LIBRARY" val="GRAPHIC"/>
  <p:tag name="MH_TYPE" val="Other"/>
  <p:tag name="MH_ORDER" val="16"/>
</p:tagLst>
</file>

<file path=ppt/tags/tag31.xml><?xml version="1.0" encoding="utf-8"?>
<p:tagLst xmlns:p="http://schemas.openxmlformats.org/presentationml/2006/main">
  <p:tag name="MH" val="20160614212001"/>
  <p:tag name="MH_LIBRARY" val="GRAPHIC"/>
  <p:tag name="MH_TYPE" val="Other"/>
  <p:tag name="MH_ORDER" val="3"/>
</p:tagLst>
</file>

<file path=ppt/tags/tag32.xml><?xml version="1.0" encoding="utf-8"?>
<p:tagLst xmlns:p="http://schemas.openxmlformats.org/presentationml/2006/main">
  <p:tag name="MH" val="20160614212001"/>
  <p:tag name="MH_LIBRARY" val="GRAPHIC"/>
  <p:tag name="MH_TYPE" val="Other"/>
  <p:tag name="MH_ORDER" val="3"/>
</p:tagLst>
</file>

<file path=ppt/tags/tag33.xml><?xml version="1.0" encoding="utf-8"?>
<p:tagLst xmlns:p="http://schemas.openxmlformats.org/presentationml/2006/main">
  <p:tag name="MH" val="20160614212001"/>
  <p:tag name="MH_LIBRARY" val="GRAPHIC"/>
  <p:tag name="MH_TYPE" val="Other"/>
  <p:tag name="MH_ORDER" val="3"/>
</p:tagLst>
</file>

<file path=ppt/tags/tag34.xml><?xml version="1.0" encoding="utf-8"?>
<p:tagLst xmlns:p="http://schemas.openxmlformats.org/presentationml/2006/main">
  <p:tag name="MH" val="20160614212001"/>
  <p:tag name="MH_LIBRARY" val="GRAPHIC"/>
  <p:tag name="MH_TYPE" val="Other"/>
  <p:tag name="MH_ORDER" val="3"/>
</p:tagLst>
</file>

<file path=ppt/tags/tag35.xml><?xml version="1.0" encoding="utf-8"?>
<p:tagLst xmlns:p="http://schemas.openxmlformats.org/presentationml/2006/main">
  <p:tag name="MH" val="20160623111113"/>
  <p:tag name="MH_LIBRARY" val="GRAPHIC"/>
  <p:tag name="MH_TYPE" val="Other"/>
  <p:tag name="MH_ORDER" val="3"/>
</p:tagLst>
</file>

<file path=ppt/tags/tag36.xml><?xml version="1.0" encoding="utf-8"?>
<p:tagLst xmlns:p="http://schemas.openxmlformats.org/presentationml/2006/main">
  <p:tag name="MH" val="20160623111113"/>
  <p:tag name="MH_LIBRARY" val="GRAPHIC"/>
  <p:tag name="MH_TYPE" val="Other"/>
  <p:tag name="MH_ORDER" val="4"/>
</p:tagLst>
</file>

<file path=ppt/tags/tag37.xml><?xml version="1.0" encoding="utf-8"?>
<p:tagLst xmlns:p="http://schemas.openxmlformats.org/presentationml/2006/main">
  <p:tag name="MH" val="20160623111113"/>
  <p:tag name="MH_LIBRARY" val="GRAPHIC"/>
  <p:tag name="MH_TYPE" val="Other"/>
  <p:tag name="MH_ORDER" val="3"/>
</p:tagLst>
</file>

<file path=ppt/tags/tag38.xml><?xml version="1.0" encoding="utf-8"?>
<p:tagLst xmlns:p="http://schemas.openxmlformats.org/presentationml/2006/main">
  <p:tag name="MH" val="20160623111113"/>
  <p:tag name="MH_LIBRARY" val="GRAPHIC"/>
  <p:tag name="MH_TYPE" val="Other"/>
  <p:tag name="MH_ORDER" val="4"/>
</p:tagLst>
</file>

<file path=ppt/tags/tag39.xml><?xml version="1.0" encoding="utf-8"?>
<p:tagLst xmlns:p="http://schemas.openxmlformats.org/presentationml/2006/main">
  <p:tag name="MH" val="20160623111113"/>
  <p:tag name="MH_LIBRARY" val="GRAPHIC"/>
  <p:tag name="MH_TYPE" val="Other"/>
  <p:tag name="MH_ORDER" val="3"/>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3111113"/>
  <p:tag name="MH_LIBRARY" val="GRAPHIC"/>
  <p:tag name="MH_TYPE" val="Other"/>
  <p:tag name="MH_ORDER" val="4"/>
</p:tagLst>
</file>

<file path=ppt/tags/tag41.xml><?xml version="1.0" encoding="utf-8"?>
<p:tagLst xmlns:p="http://schemas.openxmlformats.org/presentationml/2006/main">
  <p:tag name="MH" val="20160623111113"/>
  <p:tag name="MH_LIBRARY" val="GRAPHIC"/>
  <p:tag name="MH_TYPE" val="Other"/>
  <p:tag name="MH_ORDER" val="3"/>
</p:tagLst>
</file>

<file path=ppt/tags/tag42.xml><?xml version="1.0" encoding="utf-8"?>
<p:tagLst xmlns:p="http://schemas.openxmlformats.org/presentationml/2006/main">
  <p:tag name="MH" val="20160623111113"/>
  <p:tag name="MH_LIBRARY" val="GRAPHIC"/>
  <p:tag name="MH_TYPE" val="Other"/>
  <p:tag name="MH_ORDER" val="4"/>
</p:tagLst>
</file>

<file path=ppt/tags/tag43.xml><?xml version="1.0" encoding="utf-8"?>
<p:tagLst xmlns:p="http://schemas.openxmlformats.org/presentationml/2006/main">
  <p:tag name="MH" val="20160623111113"/>
  <p:tag name="MH_LIBRARY" val="GRAPHIC"/>
  <p:tag name="MH_TYPE" val="Other"/>
  <p:tag name="MH_ORDER" val="3"/>
</p:tagLst>
</file>

<file path=ppt/tags/tag44.xml><?xml version="1.0" encoding="utf-8"?>
<p:tagLst xmlns:p="http://schemas.openxmlformats.org/presentationml/2006/main">
  <p:tag name="MH" val="20160623111113"/>
  <p:tag name="MH_LIBRARY" val="GRAPHIC"/>
  <p:tag name="MH_TYPE" val="Other"/>
  <p:tag name="MH_ORDER" val="4"/>
</p:tagLst>
</file>

<file path=ppt/tags/tag45.xml><?xml version="1.0" encoding="utf-8"?>
<p:tagLst xmlns:p="http://schemas.openxmlformats.org/presentationml/2006/main">
  <p:tag name="MH" val="20161013024259"/>
  <p:tag name="MH_LIBRARY" val="GRAPHIC"/>
  <p:tag name="MH_TYPE" val="SubTitle"/>
  <p:tag name="MH_ORDER" val="1"/>
</p:tagLst>
</file>

<file path=ppt/tags/tag46.xml><?xml version="1.0" encoding="utf-8"?>
<p:tagLst xmlns:p="http://schemas.openxmlformats.org/presentationml/2006/main">
  <p:tag name="MH" val="20161013024259"/>
  <p:tag name="MH_LIBRARY" val="GRAPHIC"/>
  <p:tag name="MH_TYPE" val="SubTitle"/>
  <p:tag name="MH_ORDER" val="2"/>
</p:tagLst>
</file>

<file path=ppt/tags/tag47.xml><?xml version="1.0" encoding="utf-8"?>
<p:tagLst xmlns:p="http://schemas.openxmlformats.org/presentationml/2006/main">
  <p:tag name="MH" val="20161013024259"/>
  <p:tag name="MH_LIBRARY" val="GRAPHIC"/>
  <p:tag name="MH_TYPE" val="Other"/>
  <p:tag name="MH_ORDER" val="1"/>
</p:tagLst>
</file>

<file path=ppt/tags/tag48.xml><?xml version="1.0" encoding="utf-8"?>
<p:tagLst xmlns:p="http://schemas.openxmlformats.org/presentationml/2006/main">
  <p:tag name="MH" val="20161027160000"/>
  <p:tag name="MH_LIBRARY" val="GRAPHIC"/>
  <p:tag name="MH_TYPE" val="Other"/>
  <p:tag name="MH_ORDER" val="1"/>
</p:tagLst>
</file>

<file path=ppt/tags/tag49.xml><?xml version="1.0" encoding="utf-8"?>
<p:tagLst xmlns:p="http://schemas.openxmlformats.org/presentationml/2006/main">
  <p:tag name="MH" val="20161027160000"/>
  <p:tag name="MH_LIBRARY" val="GRAPHIC"/>
  <p:tag name="MH_TYPE" val="Other"/>
  <p:tag name="MH_ORDER" val="2"/>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1027160000"/>
  <p:tag name="MH_LIBRARY" val="GRAPHIC"/>
  <p:tag name="MH_TYPE" val="Other"/>
  <p:tag name="MH_ORDER" val="3"/>
</p:tagLst>
</file>

<file path=ppt/tags/tag51.xml><?xml version="1.0" encoding="utf-8"?>
<p:tagLst xmlns:p="http://schemas.openxmlformats.org/presentationml/2006/main">
  <p:tag name="MH" val="20161027160000"/>
  <p:tag name="MH_LIBRARY" val="GRAPHIC"/>
  <p:tag name="MH_TYPE" val="Other"/>
  <p:tag name="MH_ORDER" val="4"/>
</p:tagLst>
</file>

<file path=ppt/tags/tag52.xml><?xml version="1.0" encoding="utf-8"?>
<p:tagLst xmlns:p="http://schemas.openxmlformats.org/presentationml/2006/main">
  <p:tag name="MH" val="20161027160000"/>
  <p:tag name="MH_LIBRARY" val="GRAPHIC"/>
  <p:tag name="MH_TYPE" val="Other"/>
  <p:tag name="MH_ORDER" val="5"/>
</p:tagLst>
</file>

<file path=ppt/tags/tag53.xml><?xml version="1.0" encoding="utf-8"?>
<p:tagLst xmlns:p="http://schemas.openxmlformats.org/presentationml/2006/main">
  <p:tag name="MH" val="20161027160000"/>
  <p:tag name="MH_LIBRARY" val="GRAPHIC"/>
  <p:tag name="MH_TYPE" val="Other"/>
  <p:tag name="MH_ORDER" val="6"/>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7.xml><?xml version="1.0" encoding="utf-8"?>
<p:tagLst xmlns:p="http://schemas.openxmlformats.org/presentationml/2006/main">
  <p:tag name="MH" val="20160621213506"/>
  <p:tag name="MH_LIBRARY" val="CONTENTS"/>
  <p:tag name="MH_TYPE" val="OTHERS"/>
  <p:tag name="ID" val="553532"/>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94">
      <a:dk1>
        <a:srgbClr val="4D4D4D"/>
      </a:dk1>
      <a:lt1>
        <a:srgbClr val="FFFFFF"/>
      </a:lt1>
      <a:dk2>
        <a:srgbClr val="4D4D4D"/>
      </a:dk2>
      <a:lt2>
        <a:srgbClr val="FFFFFF"/>
      </a:lt2>
      <a:accent1>
        <a:srgbClr val="7CBF33"/>
      </a:accent1>
      <a:accent2>
        <a:srgbClr val="6BB5AC"/>
      </a:accent2>
      <a:accent3>
        <a:srgbClr val="59C8D6"/>
      </a:accent3>
      <a:accent4>
        <a:srgbClr val="CB7BAB"/>
      </a:accent4>
      <a:accent5>
        <a:srgbClr val="CE628B"/>
      </a:accent5>
      <a:accent6>
        <a:srgbClr val="E5483F"/>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4493</Words>
  <Application>WPS 演示</Application>
  <PresentationFormat>宽屏</PresentationFormat>
  <Paragraphs>341</Paragraphs>
  <Slides>29</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29</vt:i4>
      </vt:variant>
    </vt:vector>
  </HeadingPairs>
  <TitlesOfParts>
    <vt:vector size="48" baseType="lpstr">
      <vt:lpstr>Arial</vt:lpstr>
      <vt:lpstr>宋体</vt:lpstr>
      <vt:lpstr>Wingdings</vt:lpstr>
      <vt:lpstr>Calibri</vt:lpstr>
      <vt:lpstr>幼圆</vt:lpstr>
      <vt:lpstr>等线 Light</vt:lpstr>
      <vt:lpstr>Tempus Sans ITC</vt:lpstr>
      <vt:lpstr>Wingdings 2</vt:lpstr>
      <vt:lpstr>Times New Roman</vt:lpstr>
      <vt:lpstr>等线</vt:lpstr>
      <vt:lpstr>GoodVibrationsROB</vt:lpstr>
      <vt:lpstr>微软雅黑</vt:lpstr>
      <vt:lpstr>等线 Light</vt:lpstr>
      <vt:lpstr>等线</vt:lpstr>
      <vt:lpstr>Lato Black</vt:lpstr>
      <vt:lpstr>Bernard MT Condensed</vt:lpstr>
      <vt:lpstr>Calibri</vt:lpstr>
      <vt:lpstr>Lato</vt:lpstr>
      <vt:lpstr>A000120141119A01PPBG</vt:lpstr>
      <vt:lpstr>教育教学老师课件通用模板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2017-05-10T09:41:53Z</dcterms:created>
  <dcterms:modified xsi:type="dcterms:W3CDTF">2017-05-10T09:41:54Z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